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4" r:id="rId2"/>
    <p:sldId id="265" r:id="rId3"/>
    <p:sldId id="270" r:id="rId4"/>
    <p:sldId id="267" r:id="rId5"/>
    <p:sldId id="271" r:id="rId6"/>
    <p:sldId id="272" r:id="rId7"/>
    <p:sldId id="277" r:id="rId8"/>
    <p:sldId id="276" r:id="rId9"/>
    <p:sldId id="278" r:id="rId10"/>
    <p:sldId id="279" r:id="rId11"/>
    <p:sldId id="283" r:id="rId12"/>
    <p:sldId id="280" r:id="rId13"/>
    <p:sldId id="282" r:id="rId14"/>
    <p:sldId id="266" r:id="rId15"/>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0">
          <p15:clr>
            <a:srgbClr val="A4A3A4"/>
          </p15:clr>
        </p15:guide>
        <p15:guide id="2" orient="horz" pos="1494">
          <p15:clr>
            <a:srgbClr val="A4A3A4"/>
          </p15:clr>
        </p15:guide>
        <p15:guide id="3" orient="horz" pos="631">
          <p15:clr>
            <a:srgbClr val="A4A3A4"/>
          </p15:clr>
        </p15:guide>
        <p15:guide id="4" pos="5054">
          <p15:clr>
            <a:srgbClr val="A4A3A4"/>
          </p15:clr>
        </p15:guide>
        <p15:guide id="5" pos="427">
          <p15:clr>
            <a:srgbClr val="A4A3A4"/>
          </p15:clr>
        </p15:guide>
        <p15:guide id="6" pos="5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FE8"/>
    <a:srgbClr val="AEB2B2"/>
    <a:srgbClr val="FFF45F"/>
    <a:srgbClr val="B8213D"/>
    <a:srgbClr val="F5213D"/>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3737" autoAdjust="0"/>
  </p:normalViewPr>
  <p:slideViewPr>
    <p:cSldViewPr snapToGrid="0" snapToObjects="1">
      <p:cViewPr varScale="1">
        <p:scale>
          <a:sx n="103" d="100"/>
          <a:sy n="103" d="100"/>
        </p:scale>
        <p:origin x="1176" y="114"/>
      </p:cViewPr>
      <p:guideLst>
        <p:guide orient="horz" pos="3570"/>
        <p:guide orient="horz" pos="1494"/>
        <p:guide orient="horz" pos="631"/>
        <p:guide pos="5054"/>
        <p:guide pos="427"/>
        <p:guide pos="53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2FB6F-0AC3-4136-A8E1-F05A797EDEE7}"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da-DK"/>
        </a:p>
      </dgm:t>
    </dgm:pt>
    <dgm:pt modelId="{4D3F422E-14A7-46FC-B200-04C5356D3E98}">
      <dgm:prSet custT="1"/>
      <dgm:spPr>
        <a:solidFill>
          <a:srgbClr val="88BFE8"/>
        </a:solidFill>
      </dgm:spPr>
      <dgm:t>
        <a:bodyPr/>
        <a:lstStyle/>
        <a:p>
          <a:r>
            <a:rPr lang="da-DK" sz="1400" b="1" dirty="0">
              <a:solidFill>
                <a:schemeClr val="bg1"/>
              </a:solidFill>
              <a:latin typeface="+mn-lt"/>
              <a:ea typeface="Verdana" panose="020B0604030504040204" pitchFamily="34" charset="0"/>
            </a:rPr>
            <a:t>Det overordnede læringsmål er at forstå, hvordan en standard er opbygget.</a:t>
          </a:r>
        </a:p>
      </dgm:t>
    </dgm:pt>
    <dgm:pt modelId="{AE5ACB9B-96CC-4098-B8B8-27B9B863549C}" type="parTrans" cxnId="{3BEF9F13-9F06-468F-B920-6F18BFC7D57A}">
      <dgm:prSet/>
      <dgm:spPr/>
      <dgm:t>
        <a:bodyPr/>
        <a:lstStyle/>
        <a:p>
          <a:endParaRPr lang="da-DK"/>
        </a:p>
      </dgm:t>
    </dgm:pt>
    <dgm:pt modelId="{C12F5E18-78C6-49FC-9995-4C1560D22F02}" type="sibTrans" cxnId="{3BEF9F13-9F06-468F-B920-6F18BFC7D57A}">
      <dgm:prSet/>
      <dgm:spPr/>
      <dgm:t>
        <a:bodyPr/>
        <a:lstStyle/>
        <a:p>
          <a:endParaRPr lang="da-DK"/>
        </a:p>
      </dgm:t>
    </dgm:pt>
    <dgm:pt modelId="{D49E737E-A5C6-4964-B3EB-C2E618BDCE6C}">
      <dgm:prSet custT="1"/>
      <dgm:spPr>
        <a:solidFill>
          <a:schemeClr val="bg1"/>
        </a:solidFill>
        <a:ln>
          <a:solidFill>
            <a:schemeClr val="tx2"/>
          </a:solidFill>
        </a:ln>
      </dgm:spPr>
      <dgm:t>
        <a:bodyPr/>
        <a:lstStyle/>
        <a:p>
          <a:r>
            <a:rPr lang="da-DK" sz="1400" b="1" dirty="0">
              <a:solidFill>
                <a:schemeClr val="tx1"/>
              </a:solidFill>
              <a:latin typeface="+mn-lt"/>
              <a:ea typeface="Verdana" panose="020B0604030504040204" pitchFamily="34" charset="0"/>
            </a:rPr>
            <a:t>Hvordan læser man en standardbetegnelse</a:t>
          </a:r>
        </a:p>
      </dgm:t>
    </dgm:pt>
    <dgm:pt modelId="{5F660368-C34D-4CB4-9776-D5DF36CA0740}" type="parTrans" cxnId="{B45EBBA8-4B97-4029-8697-06F6C1D700E4}">
      <dgm:prSet/>
      <dgm:spPr/>
      <dgm:t>
        <a:bodyPr/>
        <a:lstStyle/>
        <a:p>
          <a:endParaRPr lang="da-DK"/>
        </a:p>
      </dgm:t>
    </dgm:pt>
    <dgm:pt modelId="{1F520823-90AB-45BA-9075-B5E95C943182}" type="sibTrans" cxnId="{B45EBBA8-4B97-4029-8697-06F6C1D700E4}">
      <dgm:prSet/>
      <dgm:spPr/>
      <dgm:t>
        <a:bodyPr/>
        <a:lstStyle/>
        <a:p>
          <a:endParaRPr lang="da-DK"/>
        </a:p>
      </dgm:t>
    </dgm:pt>
    <dgm:pt modelId="{AA0026B6-26FE-4495-BA7D-0A8D81B662F4}">
      <dgm:prSet custT="1"/>
      <dgm:spPr>
        <a:solidFill>
          <a:schemeClr val="bg1"/>
        </a:solidFill>
        <a:ln>
          <a:solidFill>
            <a:schemeClr val="tx2"/>
          </a:solidFill>
        </a:ln>
      </dgm:spPr>
      <dgm:t>
        <a:bodyPr/>
        <a:lstStyle/>
        <a:p>
          <a:r>
            <a:rPr lang="da-DK" sz="1400" b="1" dirty="0">
              <a:solidFill>
                <a:schemeClr val="tx1"/>
              </a:solidFill>
              <a:latin typeface="+mn-lt"/>
              <a:ea typeface="Verdana" panose="020B0604030504040204" pitchFamily="34" charset="0"/>
            </a:rPr>
            <a:t>Forskellige typer standarder</a:t>
          </a:r>
        </a:p>
      </dgm:t>
    </dgm:pt>
    <dgm:pt modelId="{8C6B7310-43A8-450A-B8A1-4DE18A10F4D8}" type="parTrans" cxnId="{098EF06D-4931-4BE7-82D9-32FDA3D43FF6}">
      <dgm:prSet/>
      <dgm:spPr/>
      <dgm:t>
        <a:bodyPr/>
        <a:lstStyle/>
        <a:p>
          <a:endParaRPr lang="da-DK"/>
        </a:p>
      </dgm:t>
    </dgm:pt>
    <dgm:pt modelId="{50C2BB2E-E286-4A08-B225-74FD7E1D004F}" type="sibTrans" cxnId="{098EF06D-4931-4BE7-82D9-32FDA3D43FF6}">
      <dgm:prSet/>
      <dgm:spPr/>
      <dgm:t>
        <a:bodyPr/>
        <a:lstStyle/>
        <a:p>
          <a:endParaRPr lang="da-DK"/>
        </a:p>
      </dgm:t>
    </dgm:pt>
    <dgm:pt modelId="{6BA6B832-D7CD-42BC-A95F-0309FFDD9756}">
      <dgm:prSet custT="1"/>
      <dgm:spPr>
        <a:solidFill>
          <a:schemeClr val="bg1"/>
        </a:solidFill>
        <a:ln>
          <a:solidFill>
            <a:schemeClr val="tx2"/>
          </a:solidFill>
        </a:ln>
      </dgm:spPr>
      <dgm:t>
        <a:bodyPr/>
        <a:lstStyle/>
        <a:p>
          <a:r>
            <a:rPr lang="da-DK" sz="1400" b="1" dirty="0">
              <a:solidFill>
                <a:schemeClr val="tx1"/>
              </a:solidFill>
              <a:latin typeface="+mn-lt"/>
              <a:ea typeface="Verdana" panose="020B0604030504040204" pitchFamily="34" charset="0"/>
            </a:rPr>
            <a:t>Opbygningen i en standard</a:t>
          </a:r>
        </a:p>
      </dgm:t>
    </dgm:pt>
    <dgm:pt modelId="{9EC873A3-C9C4-4143-8619-ABE2F61EDC2F}" type="parTrans" cxnId="{561476ED-F548-4583-AB0C-A3390C4F0F77}">
      <dgm:prSet/>
      <dgm:spPr/>
      <dgm:t>
        <a:bodyPr/>
        <a:lstStyle/>
        <a:p>
          <a:endParaRPr lang="da-DK"/>
        </a:p>
      </dgm:t>
    </dgm:pt>
    <dgm:pt modelId="{F72C2B54-2633-4B18-BCCD-C937EC87F872}" type="sibTrans" cxnId="{561476ED-F548-4583-AB0C-A3390C4F0F77}">
      <dgm:prSet/>
      <dgm:spPr/>
      <dgm:t>
        <a:bodyPr/>
        <a:lstStyle/>
        <a:p>
          <a:endParaRPr lang="da-DK"/>
        </a:p>
      </dgm:t>
    </dgm:pt>
    <dgm:pt modelId="{2C104B67-21A1-4512-AEEF-42BEC4DC8A79}">
      <dgm:prSet custT="1"/>
      <dgm:spPr>
        <a:solidFill>
          <a:schemeClr val="bg1"/>
        </a:solidFill>
        <a:ln>
          <a:solidFill>
            <a:srgbClr val="88BFE8"/>
          </a:solidFill>
        </a:ln>
      </dgm:spPr>
      <dgm:t>
        <a:bodyPr/>
        <a:lstStyle/>
        <a:p>
          <a:r>
            <a:rPr lang="da-DK" sz="1400" b="1" dirty="0">
              <a:solidFill>
                <a:schemeClr val="tx1"/>
              </a:solidFill>
            </a:rPr>
            <a:t>Sådan læser du en standard</a:t>
          </a:r>
        </a:p>
      </dgm:t>
    </dgm:pt>
    <dgm:pt modelId="{BD1BEC83-E39F-43A1-AAB8-0554B8E27C1D}" type="parTrans" cxnId="{58DFBC0F-D9FD-4065-A7D9-4FBCEC2BFAB3}">
      <dgm:prSet/>
      <dgm:spPr/>
      <dgm:t>
        <a:bodyPr/>
        <a:lstStyle/>
        <a:p>
          <a:endParaRPr lang="da-DK"/>
        </a:p>
      </dgm:t>
    </dgm:pt>
    <dgm:pt modelId="{A7F3BA4B-49AE-49D4-B03B-87EBA757A450}" type="sibTrans" cxnId="{58DFBC0F-D9FD-4065-A7D9-4FBCEC2BFAB3}">
      <dgm:prSet/>
      <dgm:spPr/>
      <dgm:t>
        <a:bodyPr/>
        <a:lstStyle/>
        <a:p>
          <a:endParaRPr lang="da-DK"/>
        </a:p>
      </dgm:t>
    </dgm:pt>
    <dgm:pt modelId="{19B535D1-A922-4BBC-B9DB-3CECE45D07A2}" type="pres">
      <dgm:prSet presAssocID="{E292FB6F-0AC3-4136-A8E1-F05A797EDEE7}" presName="hierChild1" presStyleCnt="0">
        <dgm:presLayoutVars>
          <dgm:orgChart val="1"/>
          <dgm:chPref val="1"/>
          <dgm:dir/>
          <dgm:animOne val="branch"/>
          <dgm:animLvl val="lvl"/>
          <dgm:resizeHandles/>
        </dgm:presLayoutVars>
      </dgm:prSet>
      <dgm:spPr/>
    </dgm:pt>
    <dgm:pt modelId="{11BAE21D-00BA-4B68-B2FB-223DFADA4EBA}" type="pres">
      <dgm:prSet presAssocID="{4D3F422E-14A7-46FC-B200-04C5356D3E98}" presName="hierRoot1" presStyleCnt="0">
        <dgm:presLayoutVars>
          <dgm:hierBranch val="init"/>
        </dgm:presLayoutVars>
      </dgm:prSet>
      <dgm:spPr/>
    </dgm:pt>
    <dgm:pt modelId="{54B0E83F-255B-4C26-8BE3-277ACB5235F8}" type="pres">
      <dgm:prSet presAssocID="{4D3F422E-14A7-46FC-B200-04C5356D3E98}" presName="rootComposite1" presStyleCnt="0"/>
      <dgm:spPr/>
    </dgm:pt>
    <dgm:pt modelId="{2B16BFAE-3431-473C-B000-14B979318853}" type="pres">
      <dgm:prSet presAssocID="{4D3F422E-14A7-46FC-B200-04C5356D3E98}" presName="rootText1" presStyleLbl="node0" presStyleIdx="0" presStyleCnt="1">
        <dgm:presLayoutVars>
          <dgm:chPref val="3"/>
        </dgm:presLayoutVars>
      </dgm:prSet>
      <dgm:spPr/>
    </dgm:pt>
    <dgm:pt modelId="{6A2B5332-C744-45D3-AD44-F8018DC3E341}" type="pres">
      <dgm:prSet presAssocID="{4D3F422E-14A7-46FC-B200-04C5356D3E98}" presName="rootConnector1" presStyleLbl="node1" presStyleIdx="0" presStyleCnt="0"/>
      <dgm:spPr/>
    </dgm:pt>
    <dgm:pt modelId="{71CBB0E8-5F47-41AC-B623-DF887053A249}" type="pres">
      <dgm:prSet presAssocID="{4D3F422E-14A7-46FC-B200-04C5356D3E98}" presName="hierChild2" presStyleCnt="0"/>
      <dgm:spPr/>
    </dgm:pt>
    <dgm:pt modelId="{F0B181A6-30E8-4AD7-B193-7B23699EF0BB}" type="pres">
      <dgm:prSet presAssocID="{5F660368-C34D-4CB4-9776-D5DF36CA0740}" presName="Name37" presStyleLbl="parChTrans1D2" presStyleIdx="0" presStyleCnt="4"/>
      <dgm:spPr/>
    </dgm:pt>
    <dgm:pt modelId="{7C68C6A0-7AF5-441A-81DF-A1479F969B3B}" type="pres">
      <dgm:prSet presAssocID="{D49E737E-A5C6-4964-B3EB-C2E618BDCE6C}" presName="hierRoot2" presStyleCnt="0">
        <dgm:presLayoutVars>
          <dgm:hierBranch val="init"/>
        </dgm:presLayoutVars>
      </dgm:prSet>
      <dgm:spPr/>
    </dgm:pt>
    <dgm:pt modelId="{43916149-8943-49CC-A186-DF91718CD782}" type="pres">
      <dgm:prSet presAssocID="{D49E737E-A5C6-4964-B3EB-C2E618BDCE6C}" presName="rootComposite" presStyleCnt="0"/>
      <dgm:spPr/>
    </dgm:pt>
    <dgm:pt modelId="{F600296A-65F6-43FC-B599-0A36B6196C75}" type="pres">
      <dgm:prSet presAssocID="{D49E737E-A5C6-4964-B3EB-C2E618BDCE6C}" presName="rootText" presStyleLbl="node2" presStyleIdx="0" presStyleCnt="4">
        <dgm:presLayoutVars>
          <dgm:chPref val="3"/>
        </dgm:presLayoutVars>
      </dgm:prSet>
      <dgm:spPr/>
    </dgm:pt>
    <dgm:pt modelId="{0B9F9B3B-25FE-4E33-92F7-B09E8C0C9566}" type="pres">
      <dgm:prSet presAssocID="{D49E737E-A5C6-4964-B3EB-C2E618BDCE6C}" presName="rootConnector" presStyleLbl="node2" presStyleIdx="0" presStyleCnt="4"/>
      <dgm:spPr/>
    </dgm:pt>
    <dgm:pt modelId="{D38C4570-5154-4BBC-A151-319FCFB710DB}" type="pres">
      <dgm:prSet presAssocID="{D49E737E-A5C6-4964-B3EB-C2E618BDCE6C}" presName="hierChild4" presStyleCnt="0"/>
      <dgm:spPr/>
    </dgm:pt>
    <dgm:pt modelId="{7ED1E5C8-F04C-4593-A983-449EA353A42A}" type="pres">
      <dgm:prSet presAssocID="{D49E737E-A5C6-4964-B3EB-C2E618BDCE6C}" presName="hierChild5" presStyleCnt="0"/>
      <dgm:spPr/>
    </dgm:pt>
    <dgm:pt modelId="{AC56C6B2-472B-47BC-8F9C-B8A8AF5B9655}" type="pres">
      <dgm:prSet presAssocID="{9EC873A3-C9C4-4143-8619-ABE2F61EDC2F}" presName="Name37" presStyleLbl="parChTrans1D2" presStyleIdx="1" presStyleCnt="4"/>
      <dgm:spPr/>
    </dgm:pt>
    <dgm:pt modelId="{2B459F4D-80E1-48C6-9FB9-245A6553DB08}" type="pres">
      <dgm:prSet presAssocID="{6BA6B832-D7CD-42BC-A95F-0309FFDD9756}" presName="hierRoot2" presStyleCnt="0">
        <dgm:presLayoutVars>
          <dgm:hierBranch val="init"/>
        </dgm:presLayoutVars>
      </dgm:prSet>
      <dgm:spPr/>
    </dgm:pt>
    <dgm:pt modelId="{B415B3A2-2F14-4353-9B22-E4603AC86736}" type="pres">
      <dgm:prSet presAssocID="{6BA6B832-D7CD-42BC-A95F-0309FFDD9756}" presName="rootComposite" presStyleCnt="0"/>
      <dgm:spPr/>
    </dgm:pt>
    <dgm:pt modelId="{50E1C444-CEF6-413B-964B-11AE6F199BE4}" type="pres">
      <dgm:prSet presAssocID="{6BA6B832-D7CD-42BC-A95F-0309FFDD9756}" presName="rootText" presStyleLbl="node2" presStyleIdx="1" presStyleCnt="4">
        <dgm:presLayoutVars>
          <dgm:chPref val="3"/>
        </dgm:presLayoutVars>
      </dgm:prSet>
      <dgm:spPr/>
    </dgm:pt>
    <dgm:pt modelId="{0D2375A8-F7C4-4DEB-B02B-7160BF3A2901}" type="pres">
      <dgm:prSet presAssocID="{6BA6B832-D7CD-42BC-A95F-0309FFDD9756}" presName="rootConnector" presStyleLbl="node2" presStyleIdx="1" presStyleCnt="4"/>
      <dgm:spPr/>
    </dgm:pt>
    <dgm:pt modelId="{C0137B1F-6217-40D6-9F40-0E9D0401B86B}" type="pres">
      <dgm:prSet presAssocID="{6BA6B832-D7CD-42BC-A95F-0309FFDD9756}" presName="hierChild4" presStyleCnt="0"/>
      <dgm:spPr/>
    </dgm:pt>
    <dgm:pt modelId="{59B609B7-A042-4E21-A236-1D5FCA168111}" type="pres">
      <dgm:prSet presAssocID="{6BA6B832-D7CD-42BC-A95F-0309FFDD9756}" presName="hierChild5" presStyleCnt="0"/>
      <dgm:spPr/>
    </dgm:pt>
    <dgm:pt modelId="{92F071F3-717A-4511-921F-8F17B4DC7E38}" type="pres">
      <dgm:prSet presAssocID="{8C6B7310-43A8-450A-B8A1-4DE18A10F4D8}" presName="Name37" presStyleLbl="parChTrans1D2" presStyleIdx="2" presStyleCnt="4"/>
      <dgm:spPr/>
    </dgm:pt>
    <dgm:pt modelId="{1B76ACAD-5EEA-4B9F-B7ED-98F6BBF893CA}" type="pres">
      <dgm:prSet presAssocID="{AA0026B6-26FE-4495-BA7D-0A8D81B662F4}" presName="hierRoot2" presStyleCnt="0">
        <dgm:presLayoutVars>
          <dgm:hierBranch val="init"/>
        </dgm:presLayoutVars>
      </dgm:prSet>
      <dgm:spPr/>
    </dgm:pt>
    <dgm:pt modelId="{6F48428A-CFF8-4C66-9FF9-32B5C3F0AD32}" type="pres">
      <dgm:prSet presAssocID="{AA0026B6-26FE-4495-BA7D-0A8D81B662F4}" presName="rootComposite" presStyleCnt="0"/>
      <dgm:spPr/>
    </dgm:pt>
    <dgm:pt modelId="{C54C3A41-D4C8-4BD4-84CE-87F9C219E525}" type="pres">
      <dgm:prSet presAssocID="{AA0026B6-26FE-4495-BA7D-0A8D81B662F4}" presName="rootText" presStyleLbl="node2" presStyleIdx="2" presStyleCnt="4">
        <dgm:presLayoutVars>
          <dgm:chPref val="3"/>
        </dgm:presLayoutVars>
      </dgm:prSet>
      <dgm:spPr/>
    </dgm:pt>
    <dgm:pt modelId="{D3D1E818-DF01-4F4C-A3D7-8364E461672F}" type="pres">
      <dgm:prSet presAssocID="{AA0026B6-26FE-4495-BA7D-0A8D81B662F4}" presName="rootConnector" presStyleLbl="node2" presStyleIdx="2" presStyleCnt="4"/>
      <dgm:spPr/>
    </dgm:pt>
    <dgm:pt modelId="{F0309233-DE7B-4988-831D-A53EE7A003BB}" type="pres">
      <dgm:prSet presAssocID="{AA0026B6-26FE-4495-BA7D-0A8D81B662F4}" presName="hierChild4" presStyleCnt="0"/>
      <dgm:spPr/>
    </dgm:pt>
    <dgm:pt modelId="{1A2DCBFB-D96A-4EFC-BEFE-F62712427888}" type="pres">
      <dgm:prSet presAssocID="{AA0026B6-26FE-4495-BA7D-0A8D81B662F4}" presName="hierChild5" presStyleCnt="0"/>
      <dgm:spPr/>
    </dgm:pt>
    <dgm:pt modelId="{41DF4F7A-FF3E-43CA-8131-081BDF19190C}" type="pres">
      <dgm:prSet presAssocID="{BD1BEC83-E39F-43A1-AAB8-0554B8E27C1D}" presName="Name37" presStyleLbl="parChTrans1D2" presStyleIdx="3" presStyleCnt="4"/>
      <dgm:spPr/>
    </dgm:pt>
    <dgm:pt modelId="{73F92B69-C0CC-4ACA-AC02-C5EC1C24A4B9}" type="pres">
      <dgm:prSet presAssocID="{2C104B67-21A1-4512-AEEF-42BEC4DC8A79}" presName="hierRoot2" presStyleCnt="0">
        <dgm:presLayoutVars>
          <dgm:hierBranch val="init"/>
        </dgm:presLayoutVars>
      </dgm:prSet>
      <dgm:spPr/>
    </dgm:pt>
    <dgm:pt modelId="{DF8438BD-3A1F-4D62-A6A4-9AA91AF33706}" type="pres">
      <dgm:prSet presAssocID="{2C104B67-21A1-4512-AEEF-42BEC4DC8A79}" presName="rootComposite" presStyleCnt="0"/>
      <dgm:spPr/>
    </dgm:pt>
    <dgm:pt modelId="{3E4D0012-4750-4D7F-8585-350C73D536C7}" type="pres">
      <dgm:prSet presAssocID="{2C104B67-21A1-4512-AEEF-42BEC4DC8A79}" presName="rootText" presStyleLbl="node2" presStyleIdx="3" presStyleCnt="4">
        <dgm:presLayoutVars>
          <dgm:chPref val="3"/>
        </dgm:presLayoutVars>
      </dgm:prSet>
      <dgm:spPr/>
    </dgm:pt>
    <dgm:pt modelId="{75B22C61-D762-44F9-8D3E-9A391D93FDCB}" type="pres">
      <dgm:prSet presAssocID="{2C104B67-21A1-4512-AEEF-42BEC4DC8A79}" presName="rootConnector" presStyleLbl="node2" presStyleIdx="3" presStyleCnt="4"/>
      <dgm:spPr/>
    </dgm:pt>
    <dgm:pt modelId="{FFC8FD13-830F-4A9F-A658-3AA81BA34F2F}" type="pres">
      <dgm:prSet presAssocID="{2C104B67-21A1-4512-AEEF-42BEC4DC8A79}" presName="hierChild4" presStyleCnt="0"/>
      <dgm:spPr/>
    </dgm:pt>
    <dgm:pt modelId="{88408669-4739-4FCD-AD72-0DAB07A50B99}" type="pres">
      <dgm:prSet presAssocID="{2C104B67-21A1-4512-AEEF-42BEC4DC8A79}" presName="hierChild5" presStyleCnt="0"/>
      <dgm:spPr/>
    </dgm:pt>
    <dgm:pt modelId="{5C8C1B8B-847D-4178-AAB2-752E2609ED65}" type="pres">
      <dgm:prSet presAssocID="{4D3F422E-14A7-46FC-B200-04C5356D3E98}" presName="hierChild3" presStyleCnt="0"/>
      <dgm:spPr/>
    </dgm:pt>
  </dgm:ptLst>
  <dgm:cxnLst>
    <dgm:cxn modelId="{8B51B70B-C64C-40AC-A3A3-CA175AE4C5C7}" type="presOf" srcId="{4D3F422E-14A7-46FC-B200-04C5356D3E98}" destId="{2B16BFAE-3431-473C-B000-14B979318853}" srcOrd="0" destOrd="0" presId="urn:microsoft.com/office/officeart/2005/8/layout/orgChart1"/>
    <dgm:cxn modelId="{58DFBC0F-D9FD-4065-A7D9-4FBCEC2BFAB3}" srcId="{4D3F422E-14A7-46FC-B200-04C5356D3E98}" destId="{2C104B67-21A1-4512-AEEF-42BEC4DC8A79}" srcOrd="3" destOrd="0" parTransId="{BD1BEC83-E39F-43A1-AAB8-0554B8E27C1D}" sibTransId="{A7F3BA4B-49AE-49D4-B03B-87EBA757A450}"/>
    <dgm:cxn modelId="{3BEF9F13-9F06-468F-B920-6F18BFC7D57A}" srcId="{E292FB6F-0AC3-4136-A8E1-F05A797EDEE7}" destId="{4D3F422E-14A7-46FC-B200-04C5356D3E98}" srcOrd="0" destOrd="0" parTransId="{AE5ACB9B-96CC-4098-B8B8-27B9B863549C}" sibTransId="{C12F5E18-78C6-49FC-9995-4C1560D22F02}"/>
    <dgm:cxn modelId="{A47EC918-29CB-4E3B-B486-0066BCD1CB5A}" type="presOf" srcId="{9EC873A3-C9C4-4143-8619-ABE2F61EDC2F}" destId="{AC56C6B2-472B-47BC-8F9C-B8A8AF5B9655}" srcOrd="0" destOrd="0" presId="urn:microsoft.com/office/officeart/2005/8/layout/orgChart1"/>
    <dgm:cxn modelId="{FBA12D2D-60BA-4788-97EB-2CF86B5B5DDD}" type="presOf" srcId="{6BA6B832-D7CD-42BC-A95F-0309FFDD9756}" destId="{50E1C444-CEF6-413B-964B-11AE6F199BE4}" srcOrd="0" destOrd="0" presId="urn:microsoft.com/office/officeart/2005/8/layout/orgChart1"/>
    <dgm:cxn modelId="{4B4BE62D-5D49-4E48-858C-109AB1A050E2}" type="presOf" srcId="{5F660368-C34D-4CB4-9776-D5DF36CA0740}" destId="{F0B181A6-30E8-4AD7-B193-7B23699EF0BB}" srcOrd="0" destOrd="0" presId="urn:microsoft.com/office/officeart/2005/8/layout/orgChart1"/>
    <dgm:cxn modelId="{C44E812F-FBD4-4407-844F-85E43E2BBFE1}" type="presOf" srcId="{4D3F422E-14A7-46FC-B200-04C5356D3E98}" destId="{6A2B5332-C744-45D3-AD44-F8018DC3E341}" srcOrd="1" destOrd="0" presId="urn:microsoft.com/office/officeart/2005/8/layout/orgChart1"/>
    <dgm:cxn modelId="{5F5BF53B-FEEB-4739-BEBB-1CDE4495FB57}" type="presOf" srcId="{6BA6B832-D7CD-42BC-A95F-0309FFDD9756}" destId="{0D2375A8-F7C4-4DEB-B02B-7160BF3A2901}" srcOrd="1" destOrd="0" presId="urn:microsoft.com/office/officeart/2005/8/layout/orgChart1"/>
    <dgm:cxn modelId="{AA57F73C-C34C-47DD-A80B-849D5189C48C}" type="presOf" srcId="{E292FB6F-0AC3-4136-A8E1-F05A797EDEE7}" destId="{19B535D1-A922-4BBC-B9DB-3CECE45D07A2}" srcOrd="0" destOrd="0" presId="urn:microsoft.com/office/officeart/2005/8/layout/orgChart1"/>
    <dgm:cxn modelId="{098EF06D-4931-4BE7-82D9-32FDA3D43FF6}" srcId="{4D3F422E-14A7-46FC-B200-04C5356D3E98}" destId="{AA0026B6-26FE-4495-BA7D-0A8D81B662F4}" srcOrd="2" destOrd="0" parTransId="{8C6B7310-43A8-450A-B8A1-4DE18A10F4D8}" sibTransId="{50C2BB2E-E286-4A08-B225-74FD7E1D004F}"/>
    <dgm:cxn modelId="{AB127678-3387-4665-A014-C14BC6CBDB52}" type="presOf" srcId="{D49E737E-A5C6-4964-B3EB-C2E618BDCE6C}" destId="{F600296A-65F6-43FC-B599-0A36B6196C75}" srcOrd="0" destOrd="0" presId="urn:microsoft.com/office/officeart/2005/8/layout/orgChart1"/>
    <dgm:cxn modelId="{9D65DE78-AF4B-405D-A6C9-DDECAE15EC99}" type="presOf" srcId="{AA0026B6-26FE-4495-BA7D-0A8D81B662F4}" destId="{D3D1E818-DF01-4F4C-A3D7-8364E461672F}" srcOrd="1" destOrd="0" presId="urn:microsoft.com/office/officeart/2005/8/layout/orgChart1"/>
    <dgm:cxn modelId="{18381C7C-2640-4CBF-9D1C-62E4335E9710}" type="presOf" srcId="{AA0026B6-26FE-4495-BA7D-0A8D81B662F4}" destId="{C54C3A41-D4C8-4BD4-84CE-87F9C219E525}" srcOrd="0" destOrd="0" presId="urn:microsoft.com/office/officeart/2005/8/layout/orgChart1"/>
    <dgm:cxn modelId="{06621099-6680-4B47-9081-D9F0B531C4B3}" type="presOf" srcId="{2C104B67-21A1-4512-AEEF-42BEC4DC8A79}" destId="{75B22C61-D762-44F9-8D3E-9A391D93FDCB}" srcOrd="1" destOrd="0" presId="urn:microsoft.com/office/officeart/2005/8/layout/orgChart1"/>
    <dgm:cxn modelId="{B45EBBA8-4B97-4029-8697-06F6C1D700E4}" srcId="{4D3F422E-14A7-46FC-B200-04C5356D3E98}" destId="{D49E737E-A5C6-4964-B3EB-C2E618BDCE6C}" srcOrd="0" destOrd="0" parTransId="{5F660368-C34D-4CB4-9776-D5DF36CA0740}" sibTransId="{1F520823-90AB-45BA-9075-B5E95C943182}"/>
    <dgm:cxn modelId="{DFCFB0BD-4007-45B6-8C88-90589FA470DC}" type="presOf" srcId="{D49E737E-A5C6-4964-B3EB-C2E618BDCE6C}" destId="{0B9F9B3B-25FE-4E33-92F7-B09E8C0C9566}" srcOrd="1" destOrd="0" presId="urn:microsoft.com/office/officeart/2005/8/layout/orgChart1"/>
    <dgm:cxn modelId="{6ABDA2C4-B03E-4DB2-A277-B730F4C87EF7}" type="presOf" srcId="{BD1BEC83-E39F-43A1-AAB8-0554B8E27C1D}" destId="{41DF4F7A-FF3E-43CA-8131-081BDF19190C}" srcOrd="0" destOrd="0" presId="urn:microsoft.com/office/officeart/2005/8/layout/orgChart1"/>
    <dgm:cxn modelId="{4365C0DC-9B7F-4AD3-8166-6D6B087D8450}" type="presOf" srcId="{2C104B67-21A1-4512-AEEF-42BEC4DC8A79}" destId="{3E4D0012-4750-4D7F-8585-350C73D536C7}" srcOrd="0" destOrd="0" presId="urn:microsoft.com/office/officeart/2005/8/layout/orgChart1"/>
    <dgm:cxn modelId="{C32848EA-FF51-4172-8B58-1A4788022698}" type="presOf" srcId="{8C6B7310-43A8-450A-B8A1-4DE18A10F4D8}" destId="{92F071F3-717A-4511-921F-8F17B4DC7E38}" srcOrd="0" destOrd="0" presId="urn:microsoft.com/office/officeart/2005/8/layout/orgChart1"/>
    <dgm:cxn modelId="{561476ED-F548-4583-AB0C-A3390C4F0F77}" srcId="{4D3F422E-14A7-46FC-B200-04C5356D3E98}" destId="{6BA6B832-D7CD-42BC-A95F-0309FFDD9756}" srcOrd="1" destOrd="0" parTransId="{9EC873A3-C9C4-4143-8619-ABE2F61EDC2F}" sibTransId="{F72C2B54-2633-4B18-BCCD-C937EC87F872}"/>
    <dgm:cxn modelId="{068F474F-BF05-4EC4-AA77-E4AD9C16CE0B}" type="presParOf" srcId="{19B535D1-A922-4BBC-B9DB-3CECE45D07A2}" destId="{11BAE21D-00BA-4B68-B2FB-223DFADA4EBA}" srcOrd="0" destOrd="0" presId="urn:microsoft.com/office/officeart/2005/8/layout/orgChart1"/>
    <dgm:cxn modelId="{5A729F38-8E67-472D-8559-C3BCC36ED108}" type="presParOf" srcId="{11BAE21D-00BA-4B68-B2FB-223DFADA4EBA}" destId="{54B0E83F-255B-4C26-8BE3-277ACB5235F8}" srcOrd="0" destOrd="0" presId="urn:microsoft.com/office/officeart/2005/8/layout/orgChart1"/>
    <dgm:cxn modelId="{0AFBD2E7-0DE6-4D2A-9247-BCBB04F5C4A2}" type="presParOf" srcId="{54B0E83F-255B-4C26-8BE3-277ACB5235F8}" destId="{2B16BFAE-3431-473C-B000-14B979318853}" srcOrd="0" destOrd="0" presId="urn:microsoft.com/office/officeart/2005/8/layout/orgChart1"/>
    <dgm:cxn modelId="{FE061D08-A2FB-4109-BF58-7BB88AE4500B}" type="presParOf" srcId="{54B0E83F-255B-4C26-8BE3-277ACB5235F8}" destId="{6A2B5332-C744-45D3-AD44-F8018DC3E341}" srcOrd="1" destOrd="0" presId="urn:microsoft.com/office/officeart/2005/8/layout/orgChart1"/>
    <dgm:cxn modelId="{E74DB365-03AC-48A9-9CCF-7E9AC2866423}" type="presParOf" srcId="{11BAE21D-00BA-4B68-B2FB-223DFADA4EBA}" destId="{71CBB0E8-5F47-41AC-B623-DF887053A249}" srcOrd="1" destOrd="0" presId="urn:microsoft.com/office/officeart/2005/8/layout/orgChart1"/>
    <dgm:cxn modelId="{4A00A658-DFCC-48A6-8F70-B20CF194233B}" type="presParOf" srcId="{71CBB0E8-5F47-41AC-B623-DF887053A249}" destId="{F0B181A6-30E8-4AD7-B193-7B23699EF0BB}" srcOrd="0" destOrd="0" presId="urn:microsoft.com/office/officeart/2005/8/layout/orgChart1"/>
    <dgm:cxn modelId="{855D80EB-C6B0-4B19-8776-081B71088DDC}" type="presParOf" srcId="{71CBB0E8-5F47-41AC-B623-DF887053A249}" destId="{7C68C6A0-7AF5-441A-81DF-A1479F969B3B}" srcOrd="1" destOrd="0" presId="urn:microsoft.com/office/officeart/2005/8/layout/orgChart1"/>
    <dgm:cxn modelId="{81430353-9911-41C3-A84C-78E001149D13}" type="presParOf" srcId="{7C68C6A0-7AF5-441A-81DF-A1479F969B3B}" destId="{43916149-8943-49CC-A186-DF91718CD782}" srcOrd="0" destOrd="0" presId="urn:microsoft.com/office/officeart/2005/8/layout/orgChart1"/>
    <dgm:cxn modelId="{449957FC-A864-4854-BA39-DEC5A27A621D}" type="presParOf" srcId="{43916149-8943-49CC-A186-DF91718CD782}" destId="{F600296A-65F6-43FC-B599-0A36B6196C75}" srcOrd="0" destOrd="0" presId="urn:microsoft.com/office/officeart/2005/8/layout/orgChart1"/>
    <dgm:cxn modelId="{690E0BA3-134E-49CC-9D0F-ADB48DEDE9EA}" type="presParOf" srcId="{43916149-8943-49CC-A186-DF91718CD782}" destId="{0B9F9B3B-25FE-4E33-92F7-B09E8C0C9566}" srcOrd="1" destOrd="0" presId="urn:microsoft.com/office/officeart/2005/8/layout/orgChart1"/>
    <dgm:cxn modelId="{2CA59BD3-0DFA-413F-9DF6-D28BB7339B65}" type="presParOf" srcId="{7C68C6A0-7AF5-441A-81DF-A1479F969B3B}" destId="{D38C4570-5154-4BBC-A151-319FCFB710DB}" srcOrd="1" destOrd="0" presId="urn:microsoft.com/office/officeart/2005/8/layout/orgChart1"/>
    <dgm:cxn modelId="{45BAF4E7-E0FE-44B8-A778-DDCF2BC834CF}" type="presParOf" srcId="{7C68C6A0-7AF5-441A-81DF-A1479F969B3B}" destId="{7ED1E5C8-F04C-4593-A983-449EA353A42A}" srcOrd="2" destOrd="0" presId="urn:microsoft.com/office/officeart/2005/8/layout/orgChart1"/>
    <dgm:cxn modelId="{2EDDC240-A356-4FF9-8DB7-7DF1B9C76635}" type="presParOf" srcId="{71CBB0E8-5F47-41AC-B623-DF887053A249}" destId="{AC56C6B2-472B-47BC-8F9C-B8A8AF5B9655}" srcOrd="2" destOrd="0" presId="urn:microsoft.com/office/officeart/2005/8/layout/orgChart1"/>
    <dgm:cxn modelId="{25E5A946-A11D-4F51-B8DF-F3916276C8B0}" type="presParOf" srcId="{71CBB0E8-5F47-41AC-B623-DF887053A249}" destId="{2B459F4D-80E1-48C6-9FB9-245A6553DB08}" srcOrd="3" destOrd="0" presId="urn:microsoft.com/office/officeart/2005/8/layout/orgChart1"/>
    <dgm:cxn modelId="{4278B241-C4B4-48DD-BD03-A904B2232F6E}" type="presParOf" srcId="{2B459F4D-80E1-48C6-9FB9-245A6553DB08}" destId="{B415B3A2-2F14-4353-9B22-E4603AC86736}" srcOrd="0" destOrd="0" presId="urn:microsoft.com/office/officeart/2005/8/layout/orgChart1"/>
    <dgm:cxn modelId="{6353F254-D1F2-44B7-9F9C-AD230D7F398A}" type="presParOf" srcId="{B415B3A2-2F14-4353-9B22-E4603AC86736}" destId="{50E1C444-CEF6-413B-964B-11AE6F199BE4}" srcOrd="0" destOrd="0" presId="urn:microsoft.com/office/officeart/2005/8/layout/orgChart1"/>
    <dgm:cxn modelId="{3DB84590-B689-4679-B65C-9DF13622441A}" type="presParOf" srcId="{B415B3A2-2F14-4353-9B22-E4603AC86736}" destId="{0D2375A8-F7C4-4DEB-B02B-7160BF3A2901}" srcOrd="1" destOrd="0" presId="urn:microsoft.com/office/officeart/2005/8/layout/orgChart1"/>
    <dgm:cxn modelId="{757681E0-3CE9-4B08-B1AE-F152F06B8FBD}" type="presParOf" srcId="{2B459F4D-80E1-48C6-9FB9-245A6553DB08}" destId="{C0137B1F-6217-40D6-9F40-0E9D0401B86B}" srcOrd="1" destOrd="0" presId="urn:microsoft.com/office/officeart/2005/8/layout/orgChart1"/>
    <dgm:cxn modelId="{4E6E9498-2119-432E-AC39-5BFE5C0D3B09}" type="presParOf" srcId="{2B459F4D-80E1-48C6-9FB9-245A6553DB08}" destId="{59B609B7-A042-4E21-A236-1D5FCA168111}" srcOrd="2" destOrd="0" presId="urn:microsoft.com/office/officeart/2005/8/layout/orgChart1"/>
    <dgm:cxn modelId="{E49EF499-28A6-4B82-8C1E-AD0014DB677E}" type="presParOf" srcId="{71CBB0E8-5F47-41AC-B623-DF887053A249}" destId="{92F071F3-717A-4511-921F-8F17B4DC7E38}" srcOrd="4" destOrd="0" presId="urn:microsoft.com/office/officeart/2005/8/layout/orgChart1"/>
    <dgm:cxn modelId="{7BF7F927-121D-43F5-9158-7B5B14D257B6}" type="presParOf" srcId="{71CBB0E8-5F47-41AC-B623-DF887053A249}" destId="{1B76ACAD-5EEA-4B9F-B7ED-98F6BBF893CA}" srcOrd="5" destOrd="0" presId="urn:microsoft.com/office/officeart/2005/8/layout/orgChart1"/>
    <dgm:cxn modelId="{1644AC54-F172-4DDB-AFCB-7F9E24A383CE}" type="presParOf" srcId="{1B76ACAD-5EEA-4B9F-B7ED-98F6BBF893CA}" destId="{6F48428A-CFF8-4C66-9FF9-32B5C3F0AD32}" srcOrd="0" destOrd="0" presId="urn:microsoft.com/office/officeart/2005/8/layout/orgChart1"/>
    <dgm:cxn modelId="{6B4DA261-E0D5-4473-B382-5F90F6F53CF4}" type="presParOf" srcId="{6F48428A-CFF8-4C66-9FF9-32B5C3F0AD32}" destId="{C54C3A41-D4C8-4BD4-84CE-87F9C219E525}" srcOrd="0" destOrd="0" presId="urn:microsoft.com/office/officeart/2005/8/layout/orgChart1"/>
    <dgm:cxn modelId="{DC5BA844-DD19-4538-86CF-72FB5A61DC40}" type="presParOf" srcId="{6F48428A-CFF8-4C66-9FF9-32B5C3F0AD32}" destId="{D3D1E818-DF01-4F4C-A3D7-8364E461672F}" srcOrd="1" destOrd="0" presId="urn:microsoft.com/office/officeart/2005/8/layout/orgChart1"/>
    <dgm:cxn modelId="{457D2D5F-EE0B-4DEB-958C-9932CFA5A16F}" type="presParOf" srcId="{1B76ACAD-5EEA-4B9F-B7ED-98F6BBF893CA}" destId="{F0309233-DE7B-4988-831D-A53EE7A003BB}" srcOrd="1" destOrd="0" presId="urn:microsoft.com/office/officeart/2005/8/layout/orgChart1"/>
    <dgm:cxn modelId="{C08028E8-C1F5-4360-8447-9058D5503D07}" type="presParOf" srcId="{1B76ACAD-5EEA-4B9F-B7ED-98F6BBF893CA}" destId="{1A2DCBFB-D96A-4EFC-BEFE-F62712427888}" srcOrd="2" destOrd="0" presId="urn:microsoft.com/office/officeart/2005/8/layout/orgChart1"/>
    <dgm:cxn modelId="{994C2B69-B1F5-4DA0-9E25-46EC5D462083}" type="presParOf" srcId="{71CBB0E8-5F47-41AC-B623-DF887053A249}" destId="{41DF4F7A-FF3E-43CA-8131-081BDF19190C}" srcOrd="6" destOrd="0" presId="urn:microsoft.com/office/officeart/2005/8/layout/orgChart1"/>
    <dgm:cxn modelId="{E41DE8CD-80AF-45F0-86E8-F1EAC338D28E}" type="presParOf" srcId="{71CBB0E8-5F47-41AC-B623-DF887053A249}" destId="{73F92B69-C0CC-4ACA-AC02-C5EC1C24A4B9}" srcOrd="7" destOrd="0" presId="urn:microsoft.com/office/officeart/2005/8/layout/orgChart1"/>
    <dgm:cxn modelId="{CB2552AE-5288-4193-A02C-29E069B36D4B}" type="presParOf" srcId="{73F92B69-C0CC-4ACA-AC02-C5EC1C24A4B9}" destId="{DF8438BD-3A1F-4D62-A6A4-9AA91AF33706}" srcOrd="0" destOrd="0" presId="urn:microsoft.com/office/officeart/2005/8/layout/orgChart1"/>
    <dgm:cxn modelId="{4ED5F921-B44C-4151-9343-328C0F96A7FB}" type="presParOf" srcId="{DF8438BD-3A1F-4D62-A6A4-9AA91AF33706}" destId="{3E4D0012-4750-4D7F-8585-350C73D536C7}" srcOrd="0" destOrd="0" presId="urn:microsoft.com/office/officeart/2005/8/layout/orgChart1"/>
    <dgm:cxn modelId="{3E6B2430-3181-4A62-B087-3FBBF09E724E}" type="presParOf" srcId="{DF8438BD-3A1F-4D62-A6A4-9AA91AF33706}" destId="{75B22C61-D762-44F9-8D3E-9A391D93FDCB}" srcOrd="1" destOrd="0" presId="urn:microsoft.com/office/officeart/2005/8/layout/orgChart1"/>
    <dgm:cxn modelId="{504A6509-58FF-48A2-9298-B7D367402DD7}" type="presParOf" srcId="{73F92B69-C0CC-4ACA-AC02-C5EC1C24A4B9}" destId="{FFC8FD13-830F-4A9F-A658-3AA81BA34F2F}" srcOrd="1" destOrd="0" presId="urn:microsoft.com/office/officeart/2005/8/layout/orgChart1"/>
    <dgm:cxn modelId="{990A0A4F-1C70-43AE-B2FC-0CCA318411EA}" type="presParOf" srcId="{73F92B69-C0CC-4ACA-AC02-C5EC1C24A4B9}" destId="{88408669-4739-4FCD-AD72-0DAB07A50B99}" srcOrd="2" destOrd="0" presId="urn:microsoft.com/office/officeart/2005/8/layout/orgChart1"/>
    <dgm:cxn modelId="{87CD9DDF-097E-479D-979E-3333039B82A1}" type="presParOf" srcId="{11BAE21D-00BA-4B68-B2FB-223DFADA4EBA}" destId="{5C8C1B8B-847D-4178-AAB2-752E2609ED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517A2F-6E2F-46A2-90ED-7607CECBE96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da-DK"/>
        </a:p>
      </dgm:t>
    </dgm:pt>
    <dgm:pt modelId="{07A86BDA-077C-4AFA-BF62-175EBAF0C48F}">
      <dgm:prSet/>
      <dgm:spPr>
        <a:solidFill>
          <a:srgbClr val="88BFE8"/>
        </a:solidFill>
      </dgm:spPr>
      <dgm:t>
        <a:bodyPr/>
        <a:lstStyle/>
        <a:p>
          <a:r>
            <a:rPr lang="da-DK" b="1" dirty="0">
              <a:latin typeface="Verdana" panose="020B0604030504040204" pitchFamily="34" charset="0"/>
              <a:ea typeface="Verdana" panose="020B0604030504040204" pitchFamily="34" charset="0"/>
            </a:rPr>
            <a:t>En standard kan stille krav til</a:t>
          </a:r>
          <a:endParaRPr lang="da-DK" dirty="0">
            <a:latin typeface="Verdana" panose="020B0604030504040204" pitchFamily="34" charset="0"/>
            <a:ea typeface="Verdana" panose="020B0604030504040204" pitchFamily="34" charset="0"/>
          </a:endParaRPr>
        </a:p>
      </dgm:t>
    </dgm:pt>
    <dgm:pt modelId="{2140DCB9-7A8C-471F-BA5E-0DE74C60C162}" type="parTrans" cxnId="{5710B6FF-D0D2-4E30-B2B9-B8E129E2943F}">
      <dgm:prSet/>
      <dgm:spPr/>
      <dgm:t>
        <a:bodyPr/>
        <a:lstStyle/>
        <a:p>
          <a:endParaRPr lang="da-DK"/>
        </a:p>
      </dgm:t>
    </dgm:pt>
    <dgm:pt modelId="{F69F468C-68AA-498E-A6EB-55797283F6E7}" type="sibTrans" cxnId="{5710B6FF-D0D2-4E30-B2B9-B8E129E2943F}">
      <dgm:prSet/>
      <dgm:spPr/>
      <dgm:t>
        <a:bodyPr/>
        <a:lstStyle/>
        <a:p>
          <a:endParaRPr lang="da-DK"/>
        </a:p>
      </dgm:t>
    </dgm:pt>
    <dgm:pt modelId="{B22FA0F1-567A-4A8A-AEF2-EF30D3A12C48}">
      <dgm:prSet/>
      <dgm:spPr>
        <a:solidFill>
          <a:schemeClr val="bg1"/>
        </a:solidFill>
      </dgm:spPr>
      <dgm:t>
        <a:bodyPr/>
        <a:lstStyle/>
        <a:p>
          <a:r>
            <a:rPr lang="da-DK" dirty="0">
              <a:latin typeface="Verdana" panose="020B0604030504040204" pitchFamily="34" charset="0"/>
              <a:ea typeface="Verdana" panose="020B0604030504040204" pitchFamily="34" charset="0"/>
            </a:rPr>
            <a:t>Konstruktion, fx papirformater, gevind, dataformater</a:t>
          </a:r>
        </a:p>
      </dgm:t>
    </dgm:pt>
    <dgm:pt modelId="{98660185-E62F-4302-9562-0BFD8AAFA73A}" type="parTrans" cxnId="{563AC113-823C-4BF4-9BF2-74C16622B242}">
      <dgm:prSet/>
      <dgm:spPr/>
      <dgm:t>
        <a:bodyPr/>
        <a:lstStyle/>
        <a:p>
          <a:endParaRPr lang="da-DK"/>
        </a:p>
      </dgm:t>
    </dgm:pt>
    <dgm:pt modelId="{0B6F6ED2-184F-4593-A718-17468A298143}" type="sibTrans" cxnId="{563AC113-823C-4BF4-9BF2-74C16622B242}">
      <dgm:prSet/>
      <dgm:spPr/>
      <dgm:t>
        <a:bodyPr/>
        <a:lstStyle/>
        <a:p>
          <a:endParaRPr lang="da-DK"/>
        </a:p>
      </dgm:t>
    </dgm:pt>
    <dgm:pt modelId="{0D2F8B7B-9C94-48FA-8ECB-5E97EE82006A}">
      <dgm:prSet/>
      <dgm:spPr>
        <a:solidFill>
          <a:schemeClr val="bg1"/>
        </a:solidFill>
      </dgm:spPr>
      <dgm:t>
        <a:bodyPr/>
        <a:lstStyle/>
        <a:p>
          <a:r>
            <a:rPr lang="da-DK" dirty="0">
              <a:latin typeface="Verdana" panose="020B0604030504040204" pitchFamily="34" charset="0"/>
              <a:ea typeface="Verdana" panose="020B0604030504040204" pitchFamily="34" charset="0"/>
            </a:rPr>
            <a:t>systemer, fx kvalitetsledelse, risikoanalyse, miljøledelse</a:t>
          </a:r>
        </a:p>
      </dgm:t>
    </dgm:pt>
    <dgm:pt modelId="{752D5012-0389-48BF-AC09-6FBFEB01323C}" type="parTrans" cxnId="{CE7D5383-B15A-4487-9EE2-47A2F6E4451A}">
      <dgm:prSet/>
      <dgm:spPr/>
      <dgm:t>
        <a:bodyPr/>
        <a:lstStyle/>
        <a:p>
          <a:endParaRPr lang="da-DK"/>
        </a:p>
      </dgm:t>
    </dgm:pt>
    <dgm:pt modelId="{25E0C3DC-FAB6-4CD4-9B53-93BDA78D0EE4}" type="sibTrans" cxnId="{CE7D5383-B15A-4487-9EE2-47A2F6E4451A}">
      <dgm:prSet/>
      <dgm:spPr/>
      <dgm:t>
        <a:bodyPr/>
        <a:lstStyle/>
        <a:p>
          <a:endParaRPr lang="da-DK"/>
        </a:p>
      </dgm:t>
    </dgm:pt>
    <dgm:pt modelId="{0E615E41-BCDD-445E-8B68-93714097AC93}">
      <dgm:prSet/>
      <dgm:spPr>
        <a:solidFill>
          <a:schemeClr val="bg1"/>
        </a:solidFill>
      </dgm:spPr>
      <dgm:t>
        <a:bodyPr/>
        <a:lstStyle/>
        <a:p>
          <a:r>
            <a:rPr lang="da-DK" dirty="0">
              <a:latin typeface="Verdana" panose="020B0604030504040204" pitchFamily="34" charset="0"/>
              <a:ea typeface="Verdana" panose="020B0604030504040204" pitchFamily="34" charset="0"/>
            </a:rPr>
            <a:t>ydeevne, fx styrke og holdbarhed, sikkerhed, ergonomi, støj, stråling. </a:t>
          </a:r>
        </a:p>
      </dgm:t>
    </dgm:pt>
    <dgm:pt modelId="{6E2C39B7-9A4C-4050-9304-2F44C799AC2F}" type="parTrans" cxnId="{4837F39B-DA91-4E21-ADF5-142DBAED86DB}">
      <dgm:prSet/>
      <dgm:spPr/>
      <dgm:t>
        <a:bodyPr/>
        <a:lstStyle/>
        <a:p>
          <a:endParaRPr lang="da-DK"/>
        </a:p>
      </dgm:t>
    </dgm:pt>
    <dgm:pt modelId="{9673DCFB-C196-4B07-BE48-9D317D39E719}" type="sibTrans" cxnId="{4837F39B-DA91-4E21-ADF5-142DBAED86DB}">
      <dgm:prSet/>
      <dgm:spPr/>
      <dgm:t>
        <a:bodyPr/>
        <a:lstStyle/>
        <a:p>
          <a:endParaRPr lang="da-DK"/>
        </a:p>
      </dgm:t>
    </dgm:pt>
    <dgm:pt modelId="{29A145AE-EFE6-4CE5-A3B4-D99155690DD5}">
      <dgm:prSet/>
      <dgm:spPr>
        <a:solidFill>
          <a:schemeClr val="tx2"/>
        </a:solidFill>
      </dgm:spPr>
      <dgm:t>
        <a:bodyPr/>
        <a:lstStyle/>
        <a:p>
          <a:r>
            <a:rPr lang="da-DK" b="1" dirty="0">
              <a:latin typeface="Verdana" panose="020B0604030504040204" pitchFamily="34" charset="0"/>
              <a:ea typeface="Verdana" panose="020B0604030504040204" pitchFamily="34" charset="0"/>
            </a:rPr>
            <a:t>Standarder kan også</a:t>
          </a:r>
          <a:endParaRPr lang="da-DK" dirty="0">
            <a:latin typeface="Verdana" panose="020B0604030504040204" pitchFamily="34" charset="0"/>
            <a:ea typeface="Verdana" panose="020B0604030504040204" pitchFamily="34" charset="0"/>
          </a:endParaRPr>
        </a:p>
      </dgm:t>
    </dgm:pt>
    <dgm:pt modelId="{DAC93CEC-A696-4909-9551-9AC6401F857F}" type="parTrans" cxnId="{A8352C58-8A0E-4CCF-ABEF-EA27467F7761}">
      <dgm:prSet/>
      <dgm:spPr/>
      <dgm:t>
        <a:bodyPr/>
        <a:lstStyle/>
        <a:p>
          <a:endParaRPr lang="da-DK"/>
        </a:p>
      </dgm:t>
    </dgm:pt>
    <dgm:pt modelId="{90BA8301-BC92-41AE-B862-616054C54243}" type="sibTrans" cxnId="{A8352C58-8A0E-4CCF-ABEF-EA27467F7761}">
      <dgm:prSet/>
      <dgm:spPr/>
      <dgm:t>
        <a:bodyPr/>
        <a:lstStyle/>
        <a:p>
          <a:endParaRPr lang="da-DK"/>
        </a:p>
      </dgm:t>
    </dgm:pt>
    <dgm:pt modelId="{0006D1F0-5F20-4A16-ADA7-49B1FB11C406}">
      <dgm:prSet/>
      <dgm:spPr/>
      <dgm:t>
        <a:bodyPr/>
        <a:lstStyle/>
        <a:p>
          <a:r>
            <a:rPr lang="da-DK" dirty="0">
              <a:latin typeface="Verdana" panose="020B0604030504040204" pitchFamily="34" charset="0"/>
              <a:ea typeface="Verdana" panose="020B0604030504040204" pitchFamily="34" charset="0"/>
            </a:rPr>
            <a:t>fastlægge symboler, fx et piktogram, der viser, at rygning er forbudt</a:t>
          </a:r>
        </a:p>
      </dgm:t>
    </dgm:pt>
    <dgm:pt modelId="{ABA92B6F-094D-4E86-AAB6-3FA8F5013B2A}" type="parTrans" cxnId="{8EE8F80E-F645-434A-8A57-189C8F12CABB}">
      <dgm:prSet/>
      <dgm:spPr/>
      <dgm:t>
        <a:bodyPr/>
        <a:lstStyle/>
        <a:p>
          <a:endParaRPr lang="da-DK"/>
        </a:p>
      </dgm:t>
    </dgm:pt>
    <dgm:pt modelId="{46A94805-0C6E-460B-B9C3-4BC691E83B41}" type="sibTrans" cxnId="{8EE8F80E-F645-434A-8A57-189C8F12CABB}">
      <dgm:prSet/>
      <dgm:spPr/>
      <dgm:t>
        <a:bodyPr/>
        <a:lstStyle/>
        <a:p>
          <a:endParaRPr lang="da-DK"/>
        </a:p>
      </dgm:t>
    </dgm:pt>
    <dgm:pt modelId="{130975E6-DA56-4938-940C-FE2265513C0F}">
      <dgm:prSet/>
      <dgm:spPr/>
      <dgm:t>
        <a:bodyPr/>
        <a:lstStyle/>
        <a:p>
          <a:r>
            <a:rPr lang="da-DK" dirty="0">
              <a:latin typeface="Verdana" panose="020B0604030504040204" pitchFamily="34" charset="0"/>
              <a:ea typeface="Verdana" panose="020B0604030504040204" pitchFamily="34" charset="0"/>
            </a:rPr>
            <a:t>beskrive terminologien på et fagområde, fx den korrekte definition af en elektrode </a:t>
          </a:r>
        </a:p>
      </dgm:t>
    </dgm:pt>
    <dgm:pt modelId="{9181E9D0-4FEC-43A5-B937-5EFBA417BB92}" type="parTrans" cxnId="{8D853295-38B7-4D4F-9713-59F6DC2CE9AF}">
      <dgm:prSet/>
      <dgm:spPr/>
      <dgm:t>
        <a:bodyPr/>
        <a:lstStyle/>
        <a:p>
          <a:endParaRPr lang="da-DK"/>
        </a:p>
      </dgm:t>
    </dgm:pt>
    <dgm:pt modelId="{F727A4F0-EA88-4FE1-879E-B884B4549771}" type="sibTrans" cxnId="{8D853295-38B7-4D4F-9713-59F6DC2CE9AF}">
      <dgm:prSet/>
      <dgm:spPr/>
      <dgm:t>
        <a:bodyPr/>
        <a:lstStyle/>
        <a:p>
          <a:endParaRPr lang="da-DK"/>
        </a:p>
      </dgm:t>
    </dgm:pt>
    <dgm:pt modelId="{D70B825D-207A-417A-8D29-AED0258D84B1}">
      <dgm:prSet/>
      <dgm:spPr/>
      <dgm:t>
        <a:bodyPr/>
        <a:lstStyle/>
        <a:p>
          <a:r>
            <a:rPr lang="da-DK" dirty="0">
              <a:latin typeface="Verdana" panose="020B0604030504040204" pitchFamily="34" charset="0"/>
              <a:ea typeface="Verdana" panose="020B0604030504040204" pitchFamily="34" charset="0"/>
            </a:rPr>
            <a:t>anvise metoder, fx til kemiske analyser eller prøvning.</a:t>
          </a:r>
        </a:p>
      </dgm:t>
    </dgm:pt>
    <dgm:pt modelId="{56DF0524-8106-4A66-B34E-CE171043936F}" type="parTrans" cxnId="{FF67D850-270E-4956-B5D0-DDB91AAD29F6}">
      <dgm:prSet/>
      <dgm:spPr/>
      <dgm:t>
        <a:bodyPr/>
        <a:lstStyle/>
        <a:p>
          <a:endParaRPr lang="da-DK"/>
        </a:p>
      </dgm:t>
    </dgm:pt>
    <dgm:pt modelId="{CC41757B-89CE-4727-8005-06392233D9E2}" type="sibTrans" cxnId="{FF67D850-270E-4956-B5D0-DDB91AAD29F6}">
      <dgm:prSet/>
      <dgm:spPr/>
      <dgm:t>
        <a:bodyPr/>
        <a:lstStyle/>
        <a:p>
          <a:endParaRPr lang="da-DK"/>
        </a:p>
      </dgm:t>
    </dgm:pt>
    <dgm:pt modelId="{1DB77AAD-4498-412A-9FFD-04E47C36B1F4}">
      <dgm:prSet/>
      <dgm:spPr/>
      <dgm:t>
        <a:bodyPr/>
        <a:lstStyle/>
        <a:p>
          <a:endParaRPr lang="da-DK"/>
        </a:p>
      </dgm:t>
    </dgm:pt>
    <dgm:pt modelId="{C895B6C9-CE39-49B4-BA6E-F6A1F3A11E5F}" type="parTrans" cxnId="{3C0A8C77-B8FD-4C66-AEC0-D727A5626106}">
      <dgm:prSet/>
      <dgm:spPr/>
      <dgm:t>
        <a:bodyPr/>
        <a:lstStyle/>
        <a:p>
          <a:endParaRPr lang="da-DK"/>
        </a:p>
      </dgm:t>
    </dgm:pt>
    <dgm:pt modelId="{F0F04077-AC3A-442D-8D31-B09B60969A40}" type="sibTrans" cxnId="{3C0A8C77-B8FD-4C66-AEC0-D727A5626106}">
      <dgm:prSet/>
      <dgm:spPr/>
      <dgm:t>
        <a:bodyPr/>
        <a:lstStyle/>
        <a:p>
          <a:endParaRPr lang="da-DK"/>
        </a:p>
      </dgm:t>
    </dgm:pt>
    <dgm:pt modelId="{299BB77A-D5A2-4F52-B9EE-18D9D029976E}" type="pres">
      <dgm:prSet presAssocID="{97517A2F-6E2F-46A2-90ED-7607CECBE960}" presName="linear" presStyleCnt="0">
        <dgm:presLayoutVars>
          <dgm:animLvl val="lvl"/>
          <dgm:resizeHandles val="exact"/>
        </dgm:presLayoutVars>
      </dgm:prSet>
      <dgm:spPr/>
    </dgm:pt>
    <dgm:pt modelId="{4CC015EF-95A9-4A5A-BA45-49FB5F0ABCA0}" type="pres">
      <dgm:prSet presAssocID="{07A86BDA-077C-4AFA-BF62-175EBAF0C48F}" presName="parentText" presStyleLbl="node1" presStyleIdx="0" presStyleCnt="2" custLinFactNeighborY="-12366">
        <dgm:presLayoutVars>
          <dgm:chMax val="0"/>
          <dgm:bulletEnabled val="1"/>
        </dgm:presLayoutVars>
      </dgm:prSet>
      <dgm:spPr/>
    </dgm:pt>
    <dgm:pt modelId="{3ABBD765-3D23-495E-A767-E96C358FA0AD}" type="pres">
      <dgm:prSet presAssocID="{07A86BDA-077C-4AFA-BF62-175EBAF0C48F}" presName="childText" presStyleLbl="revTx" presStyleIdx="0" presStyleCnt="2">
        <dgm:presLayoutVars>
          <dgm:bulletEnabled val="1"/>
        </dgm:presLayoutVars>
      </dgm:prSet>
      <dgm:spPr/>
    </dgm:pt>
    <dgm:pt modelId="{8D565734-9CD2-43F6-98A7-E177F26854A1}" type="pres">
      <dgm:prSet presAssocID="{29A145AE-EFE6-4CE5-A3B4-D99155690DD5}" presName="parentText" presStyleLbl="node1" presStyleIdx="1" presStyleCnt="2" custLinFactNeighborY="9308">
        <dgm:presLayoutVars>
          <dgm:chMax val="0"/>
          <dgm:bulletEnabled val="1"/>
        </dgm:presLayoutVars>
      </dgm:prSet>
      <dgm:spPr/>
    </dgm:pt>
    <dgm:pt modelId="{5041ED64-4BA4-4023-97C7-745243899F4C}" type="pres">
      <dgm:prSet presAssocID="{29A145AE-EFE6-4CE5-A3B4-D99155690DD5}" presName="childText" presStyleLbl="revTx" presStyleIdx="1" presStyleCnt="2">
        <dgm:presLayoutVars>
          <dgm:bulletEnabled val="1"/>
        </dgm:presLayoutVars>
      </dgm:prSet>
      <dgm:spPr/>
    </dgm:pt>
  </dgm:ptLst>
  <dgm:cxnLst>
    <dgm:cxn modelId="{8EE8F80E-F645-434A-8A57-189C8F12CABB}" srcId="{29A145AE-EFE6-4CE5-A3B4-D99155690DD5}" destId="{0006D1F0-5F20-4A16-ADA7-49B1FB11C406}" srcOrd="1" destOrd="0" parTransId="{ABA92B6F-094D-4E86-AAB6-3FA8F5013B2A}" sibTransId="{46A94805-0C6E-460B-B9C3-4BC691E83B41}"/>
    <dgm:cxn modelId="{563AC113-823C-4BF4-9BF2-74C16622B242}" srcId="{07A86BDA-077C-4AFA-BF62-175EBAF0C48F}" destId="{B22FA0F1-567A-4A8A-AEF2-EF30D3A12C48}" srcOrd="0" destOrd="0" parTransId="{98660185-E62F-4302-9562-0BFD8AAFA73A}" sibTransId="{0B6F6ED2-184F-4593-A718-17468A298143}"/>
    <dgm:cxn modelId="{0ED0211C-5B8D-4099-B4D3-D59331593E8B}" type="presOf" srcId="{0D2F8B7B-9C94-48FA-8ECB-5E97EE82006A}" destId="{3ABBD765-3D23-495E-A767-E96C358FA0AD}" srcOrd="0" destOrd="1" presId="urn:microsoft.com/office/officeart/2005/8/layout/vList2"/>
    <dgm:cxn modelId="{245B5D5D-F6E3-489C-A9E8-883A040D2687}" type="presOf" srcId="{B22FA0F1-567A-4A8A-AEF2-EF30D3A12C48}" destId="{3ABBD765-3D23-495E-A767-E96C358FA0AD}" srcOrd="0" destOrd="0" presId="urn:microsoft.com/office/officeart/2005/8/layout/vList2"/>
    <dgm:cxn modelId="{0CE52A43-00EF-40FF-8FB2-B7E0B09812CD}" type="presOf" srcId="{07A86BDA-077C-4AFA-BF62-175EBAF0C48F}" destId="{4CC015EF-95A9-4A5A-BA45-49FB5F0ABCA0}" srcOrd="0" destOrd="0" presId="urn:microsoft.com/office/officeart/2005/8/layout/vList2"/>
    <dgm:cxn modelId="{CB0A594B-1B6F-4531-A94E-5F6E35DA839F}" type="presOf" srcId="{130975E6-DA56-4938-940C-FE2265513C0F}" destId="{5041ED64-4BA4-4023-97C7-745243899F4C}" srcOrd="0" destOrd="2" presId="urn:microsoft.com/office/officeart/2005/8/layout/vList2"/>
    <dgm:cxn modelId="{A8CD244F-3B07-442D-A30A-1A41B5348CDA}" type="presOf" srcId="{0006D1F0-5F20-4A16-ADA7-49B1FB11C406}" destId="{5041ED64-4BA4-4023-97C7-745243899F4C}" srcOrd="0" destOrd="1" presId="urn:microsoft.com/office/officeart/2005/8/layout/vList2"/>
    <dgm:cxn modelId="{FF67D850-270E-4956-B5D0-DDB91AAD29F6}" srcId="{29A145AE-EFE6-4CE5-A3B4-D99155690DD5}" destId="{D70B825D-207A-417A-8D29-AED0258D84B1}" srcOrd="3" destOrd="0" parTransId="{56DF0524-8106-4A66-B34E-CE171043936F}" sibTransId="{CC41757B-89CE-4727-8005-06392233D9E2}"/>
    <dgm:cxn modelId="{AA82FB56-F918-41CC-960C-86D71F76E844}" type="presOf" srcId="{97517A2F-6E2F-46A2-90ED-7607CECBE960}" destId="{299BB77A-D5A2-4F52-B9EE-18D9D029976E}" srcOrd="0" destOrd="0" presId="urn:microsoft.com/office/officeart/2005/8/layout/vList2"/>
    <dgm:cxn modelId="{3C0A8C77-B8FD-4C66-AEC0-D727A5626106}" srcId="{29A145AE-EFE6-4CE5-A3B4-D99155690DD5}" destId="{1DB77AAD-4498-412A-9FFD-04E47C36B1F4}" srcOrd="0" destOrd="0" parTransId="{C895B6C9-CE39-49B4-BA6E-F6A1F3A11E5F}" sibTransId="{F0F04077-AC3A-442D-8D31-B09B60969A40}"/>
    <dgm:cxn modelId="{A8352C58-8A0E-4CCF-ABEF-EA27467F7761}" srcId="{97517A2F-6E2F-46A2-90ED-7607CECBE960}" destId="{29A145AE-EFE6-4CE5-A3B4-D99155690DD5}" srcOrd="1" destOrd="0" parTransId="{DAC93CEC-A696-4909-9551-9AC6401F857F}" sibTransId="{90BA8301-BC92-41AE-B862-616054C54243}"/>
    <dgm:cxn modelId="{CE7D5383-B15A-4487-9EE2-47A2F6E4451A}" srcId="{07A86BDA-077C-4AFA-BF62-175EBAF0C48F}" destId="{0D2F8B7B-9C94-48FA-8ECB-5E97EE82006A}" srcOrd="1" destOrd="0" parTransId="{752D5012-0389-48BF-AC09-6FBFEB01323C}" sibTransId="{25E0C3DC-FAB6-4CD4-9B53-93BDA78D0EE4}"/>
    <dgm:cxn modelId="{8D853295-38B7-4D4F-9713-59F6DC2CE9AF}" srcId="{29A145AE-EFE6-4CE5-A3B4-D99155690DD5}" destId="{130975E6-DA56-4938-940C-FE2265513C0F}" srcOrd="2" destOrd="0" parTransId="{9181E9D0-4FEC-43A5-B937-5EFBA417BB92}" sibTransId="{F727A4F0-EA88-4FE1-879E-B884B4549771}"/>
    <dgm:cxn modelId="{9CBC8E9B-5B28-4348-9542-2949EBCEF277}" type="presOf" srcId="{29A145AE-EFE6-4CE5-A3B4-D99155690DD5}" destId="{8D565734-9CD2-43F6-98A7-E177F26854A1}" srcOrd="0" destOrd="0" presId="urn:microsoft.com/office/officeart/2005/8/layout/vList2"/>
    <dgm:cxn modelId="{4837F39B-DA91-4E21-ADF5-142DBAED86DB}" srcId="{07A86BDA-077C-4AFA-BF62-175EBAF0C48F}" destId="{0E615E41-BCDD-445E-8B68-93714097AC93}" srcOrd="2" destOrd="0" parTransId="{6E2C39B7-9A4C-4050-9304-2F44C799AC2F}" sibTransId="{9673DCFB-C196-4B07-BE48-9D317D39E719}"/>
    <dgm:cxn modelId="{97C57AD0-1FD0-41CD-A385-6970EFD14C4D}" type="presOf" srcId="{0E615E41-BCDD-445E-8B68-93714097AC93}" destId="{3ABBD765-3D23-495E-A767-E96C358FA0AD}" srcOrd="0" destOrd="2" presId="urn:microsoft.com/office/officeart/2005/8/layout/vList2"/>
    <dgm:cxn modelId="{880CBCDA-E072-4D7C-A803-B5BBB2245763}" type="presOf" srcId="{1DB77AAD-4498-412A-9FFD-04E47C36B1F4}" destId="{5041ED64-4BA4-4023-97C7-745243899F4C}" srcOrd="0" destOrd="0" presId="urn:microsoft.com/office/officeart/2005/8/layout/vList2"/>
    <dgm:cxn modelId="{111B54DC-0CDA-48A2-ADA2-B75C2855F9B5}" type="presOf" srcId="{D70B825D-207A-417A-8D29-AED0258D84B1}" destId="{5041ED64-4BA4-4023-97C7-745243899F4C}" srcOrd="0" destOrd="3" presId="urn:microsoft.com/office/officeart/2005/8/layout/vList2"/>
    <dgm:cxn modelId="{5710B6FF-D0D2-4E30-B2B9-B8E129E2943F}" srcId="{97517A2F-6E2F-46A2-90ED-7607CECBE960}" destId="{07A86BDA-077C-4AFA-BF62-175EBAF0C48F}" srcOrd="0" destOrd="0" parTransId="{2140DCB9-7A8C-471F-BA5E-0DE74C60C162}" sibTransId="{F69F468C-68AA-498E-A6EB-55797283F6E7}"/>
    <dgm:cxn modelId="{274C407A-2D1B-4B5B-87AF-072E3B432340}" type="presParOf" srcId="{299BB77A-D5A2-4F52-B9EE-18D9D029976E}" destId="{4CC015EF-95A9-4A5A-BA45-49FB5F0ABCA0}" srcOrd="0" destOrd="0" presId="urn:microsoft.com/office/officeart/2005/8/layout/vList2"/>
    <dgm:cxn modelId="{4FDB83F5-6154-41AA-9393-B49D0B79D25B}" type="presParOf" srcId="{299BB77A-D5A2-4F52-B9EE-18D9D029976E}" destId="{3ABBD765-3D23-495E-A767-E96C358FA0AD}" srcOrd="1" destOrd="0" presId="urn:microsoft.com/office/officeart/2005/8/layout/vList2"/>
    <dgm:cxn modelId="{603CFD29-C929-4A32-9EA2-F9FA6F3D4D8F}" type="presParOf" srcId="{299BB77A-D5A2-4F52-B9EE-18D9D029976E}" destId="{8D565734-9CD2-43F6-98A7-E177F26854A1}" srcOrd="2" destOrd="0" presId="urn:microsoft.com/office/officeart/2005/8/layout/vList2"/>
    <dgm:cxn modelId="{F59EA073-EBE7-4286-A94E-03308FC5C30F}" type="presParOf" srcId="{299BB77A-D5A2-4F52-B9EE-18D9D029976E}" destId="{5041ED64-4BA4-4023-97C7-745243899F4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F4F7A-FF3E-43CA-8131-081BDF19190C}">
      <dsp:nvSpPr>
        <dsp:cNvPr id="0" name=""/>
        <dsp:cNvSpPr/>
      </dsp:nvSpPr>
      <dsp:spPr>
        <a:xfrm>
          <a:off x="3814681" y="1597156"/>
          <a:ext cx="2987682" cy="345682"/>
        </a:xfrm>
        <a:custGeom>
          <a:avLst/>
          <a:gdLst/>
          <a:ahLst/>
          <a:cxnLst/>
          <a:rect l="0" t="0" r="0" b="0"/>
          <a:pathLst>
            <a:path>
              <a:moveTo>
                <a:pt x="0" y="0"/>
              </a:moveTo>
              <a:lnTo>
                <a:pt x="0" y="172841"/>
              </a:lnTo>
              <a:lnTo>
                <a:pt x="2987682" y="172841"/>
              </a:lnTo>
              <a:lnTo>
                <a:pt x="2987682" y="3456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071F3-717A-4511-921F-8F17B4DC7E38}">
      <dsp:nvSpPr>
        <dsp:cNvPr id="0" name=""/>
        <dsp:cNvSpPr/>
      </dsp:nvSpPr>
      <dsp:spPr>
        <a:xfrm>
          <a:off x="3814681" y="1597156"/>
          <a:ext cx="995894" cy="345682"/>
        </a:xfrm>
        <a:custGeom>
          <a:avLst/>
          <a:gdLst/>
          <a:ahLst/>
          <a:cxnLst/>
          <a:rect l="0" t="0" r="0" b="0"/>
          <a:pathLst>
            <a:path>
              <a:moveTo>
                <a:pt x="0" y="0"/>
              </a:moveTo>
              <a:lnTo>
                <a:pt x="0" y="172841"/>
              </a:lnTo>
              <a:lnTo>
                <a:pt x="995894" y="172841"/>
              </a:lnTo>
              <a:lnTo>
                <a:pt x="995894" y="3456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6C6B2-472B-47BC-8F9C-B8A8AF5B9655}">
      <dsp:nvSpPr>
        <dsp:cNvPr id="0" name=""/>
        <dsp:cNvSpPr/>
      </dsp:nvSpPr>
      <dsp:spPr>
        <a:xfrm>
          <a:off x="2818787" y="1597156"/>
          <a:ext cx="995894" cy="345682"/>
        </a:xfrm>
        <a:custGeom>
          <a:avLst/>
          <a:gdLst/>
          <a:ahLst/>
          <a:cxnLst/>
          <a:rect l="0" t="0" r="0" b="0"/>
          <a:pathLst>
            <a:path>
              <a:moveTo>
                <a:pt x="995894" y="0"/>
              </a:moveTo>
              <a:lnTo>
                <a:pt x="995894" y="172841"/>
              </a:lnTo>
              <a:lnTo>
                <a:pt x="0" y="172841"/>
              </a:lnTo>
              <a:lnTo>
                <a:pt x="0" y="3456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181A6-30E8-4AD7-B193-7B23699EF0BB}">
      <dsp:nvSpPr>
        <dsp:cNvPr id="0" name=""/>
        <dsp:cNvSpPr/>
      </dsp:nvSpPr>
      <dsp:spPr>
        <a:xfrm>
          <a:off x="826999" y="1597156"/>
          <a:ext cx="2987682" cy="345682"/>
        </a:xfrm>
        <a:custGeom>
          <a:avLst/>
          <a:gdLst/>
          <a:ahLst/>
          <a:cxnLst/>
          <a:rect l="0" t="0" r="0" b="0"/>
          <a:pathLst>
            <a:path>
              <a:moveTo>
                <a:pt x="2987682" y="0"/>
              </a:moveTo>
              <a:lnTo>
                <a:pt x="2987682" y="172841"/>
              </a:lnTo>
              <a:lnTo>
                <a:pt x="0" y="172841"/>
              </a:lnTo>
              <a:lnTo>
                <a:pt x="0" y="3456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6BFAE-3431-473C-B000-14B979318853}">
      <dsp:nvSpPr>
        <dsp:cNvPr id="0" name=""/>
        <dsp:cNvSpPr/>
      </dsp:nvSpPr>
      <dsp:spPr>
        <a:xfrm>
          <a:off x="2991628" y="774103"/>
          <a:ext cx="1646105" cy="823052"/>
        </a:xfrm>
        <a:prstGeom prst="rect">
          <a:avLst/>
        </a:prstGeom>
        <a:solidFill>
          <a:srgbClr val="88BFE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bg1"/>
              </a:solidFill>
              <a:latin typeface="+mn-lt"/>
              <a:ea typeface="Verdana" panose="020B0604030504040204" pitchFamily="34" charset="0"/>
            </a:rPr>
            <a:t>Det overordnede læringsmål er at forstå, hvordan en standard er opbygget.</a:t>
          </a:r>
        </a:p>
      </dsp:txBody>
      <dsp:txXfrm>
        <a:off x="2991628" y="774103"/>
        <a:ext cx="1646105" cy="823052"/>
      </dsp:txXfrm>
    </dsp:sp>
    <dsp:sp modelId="{F600296A-65F6-43FC-B599-0A36B6196C75}">
      <dsp:nvSpPr>
        <dsp:cNvPr id="0" name=""/>
        <dsp:cNvSpPr/>
      </dsp:nvSpPr>
      <dsp:spPr>
        <a:xfrm>
          <a:off x="3946" y="1942839"/>
          <a:ext cx="1646105" cy="823052"/>
        </a:xfrm>
        <a:prstGeom prst="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latin typeface="+mn-lt"/>
              <a:ea typeface="Verdana" panose="020B0604030504040204" pitchFamily="34" charset="0"/>
            </a:rPr>
            <a:t>Hvordan læser man en standardbetegnelse</a:t>
          </a:r>
        </a:p>
      </dsp:txBody>
      <dsp:txXfrm>
        <a:off x="3946" y="1942839"/>
        <a:ext cx="1646105" cy="823052"/>
      </dsp:txXfrm>
    </dsp:sp>
    <dsp:sp modelId="{50E1C444-CEF6-413B-964B-11AE6F199BE4}">
      <dsp:nvSpPr>
        <dsp:cNvPr id="0" name=""/>
        <dsp:cNvSpPr/>
      </dsp:nvSpPr>
      <dsp:spPr>
        <a:xfrm>
          <a:off x="1995734" y="1942839"/>
          <a:ext cx="1646105" cy="823052"/>
        </a:xfrm>
        <a:prstGeom prst="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latin typeface="+mn-lt"/>
              <a:ea typeface="Verdana" panose="020B0604030504040204" pitchFamily="34" charset="0"/>
            </a:rPr>
            <a:t>Opbygningen i en standard</a:t>
          </a:r>
        </a:p>
      </dsp:txBody>
      <dsp:txXfrm>
        <a:off x="1995734" y="1942839"/>
        <a:ext cx="1646105" cy="823052"/>
      </dsp:txXfrm>
    </dsp:sp>
    <dsp:sp modelId="{C54C3A41-D4C8-4BD4-84CE-87F9C219E525}">
      <dsp:nvSpPr>
        <dsp:cNvPr id="0" name=""/>
        <dsp:cNvSpPr/>
      </dsp:nvSpPr>
      <dsp:spPr>
        <a:xfrm>
          <a:off x="3987522" y="1942839"/>
          <a:ext cx="1646105" cy="823052"/>
        </a:xfrm>
        <a:prstGeom prst="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latin typeface="+mn-lt"/>
              <a:ea typeface="Verdana" panose="020B0604030504040204" pitchFamily="34" charset="0"/>
            </a:rPr>
            <a:t>Forskellige typer standarder</a:t>
          </a:r>
        </a:p>
      </dsp:txBody>
      <dsp:txXfrm>
        <a:off x="3987522" y="1942839"/>
        <a:ext cx="1646105" cy="823052"/>
      </dsp:txXfrm>
    </dsp:sp>
    <dsp:sp modelId="{3E4D0012-4750-4D7F-8585-350C73D536C7}">
      <dsp:nvSpPr>
        <dsp:cNvPr id="0" name=""/>
        <dsp:cNvSpPr/>
      </dsp:nvSpPr>
      <dsp:spPr>
        <a:xfrm>
          <a:off x="5979310" y="1942839"/>
          <a:ext cx="1646105" cy="823052"/>
        </a:xfrm>
        <a:prstGeom prst="rect">
          <a:avLst/>
        </a:prstGeom>
        <a:solidFill>
          <a:schemeClr val="bg1"/>
        </a:solidFill>
        <a:ln w="25400" cap="flat" cmpd="sng" algn="ctr">
          <a:solidFill>
            <a:srgbClr val="88BFE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1"/>
              </a:solidFill>
            </a:rPr>
            <a:t>Sådan læser du en standard</a:t>
          </a:r>
        </a:p>
      </dsp:txBody>
      <dsp:txXfrm>
        <a:off x="5979310" y="1942839"/>
        <a:ext cx="1646105" cy="823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015EF-95A9-4A5A-BA45-49FB5F0ABCA0}">
      <dsp:nvSpPr>
        <dsp:cNvPr id="0" name=""/>
        <dsp:cNvSpPr/>
      </dsp:nvSpPr>
      <dsp:spPr>
        <a:xfrm>
          <a:off x="0" y="0"/>
          <a:ext cx="5095729" cy="455715"/>
        </a:xfrm>
        <a:prstGeom prst="roundRect">
          <a:avLst/>
        </a:prstGeom>
        <a:solidFill>
          <a:srgbClr val="88BFE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a-DK" sz="1900" b="1" kern="1200" dirty="0">
              <a:latin typeface="Verdana" panose="020B0604030504040204" pitchFamily="34" charset="0"/>
              <a:ea typeface="Verdana" panose="020B0604030504040204" pitchFamily="34" charset="0"/>
            </a:rPr>
            <a:t>En standard kan stille krav til</a:t>
          </a:r>
          <a:endParaRPr lang="da-DK" sz="1900" kern="1200" dirty="0">
            <a:latin typeface="Verdana" panose="020B0604030504040204" pitchFamily="34" charset="0"/>
            <a:ea typeface="Verdana" panose="020B0604030504040204" pitchFamily="34" charset="0"/>
          </a:endParaRPr>
        </a:p>
      </dsp:txBody>
      <dsp:txXfrm>
        <a:off x="22246" y="22246"/>
        <a:ext cx="5051237" cy="411223"/>
      </dsp:txXfrm>
    </dsp:sp>
    <dsp:sp modelId="{3ABBD765-3D23-495E-A767-E96C358FA0AD}">
      <dsp:nvSpPr>
        <dsp:cNvPr id="0" name=""/>
        <dsp:cNvSpPr/>
      </dsp:nvSpPr>
      <dsp:spPr>
        <a:xfrm>
          <a:off x="0" y="573974"/>
          <a:ext cx="5095729" cy="141588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6178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da-DK" sz="1500" kern="1200" dirty="0">
              <a:latin typeface="Verdana" panose="020B0604030504040204" pitchFamily="34" charset="0"/>
              <a:ea typeface="Verdana" panose="020B0604030504040204" pitchFamily="34" charset="0"/>
            </a:rPr>
            <a:t>Konstruktion, fx papirformater, gevind, dataformater</a:t>
          </a:r>
        </a:p>
        <a:p>
          <a:pPr marL="114300" lvl="1" indent="-114300" algn="l" defTabSz="666750">
            <a:lnSpc>
              <a:spcPct val="90000"/>
            </a:lnSpc>
            <a:spcBef>
              <a:spcPct val="0"/>
            </a:spcBef>
            <a:spcAft>
              <a:spcPct val="20000"/>
            </a:spcAft>
            <a:buChar char="•"/>
          </a:pPr>
          <a:r>
            <a:rPr lang="da-DK" sz="1500" kern="1200" dirty="0">
              <a:latin typeface="Verdana" panose="020B0604030504040204" pitchFamily="34" charset="0"/>
              <a:ea typeface="Verdana" panose="020B0604030504040204" pitchFamily="34" charset="0"/>
            </a:rPr>
            <a:t>systemer, fx kvalitetsledelse, risikoanalyse, miljøledelse</a:t>
          </a:r>
        </a:p>
        <a:p>
          <a:pPr marL="114300" lvl="1" indent="-114300" algn="l" defTabSz="666750">
            <a:lnSpc>
              <a:spcPct val="90000"/>
            </a:lnSpc>
            <a:spcBef>
              <a:spcPct val="0"/>
            </a:spcBef>
            <a:spcAft>
              <a:spcPct val="20000"/>
            </a:spcAft>
            <a:buChar char="•"/>
          </a:pPr>
          <a:r>
            <a:rPr lang="da-DK" sz="1500" kern="1200" dirty="0">
              <a:latin typeface="Verdana" panose="020B0604030504040204" pitchFamily="34" charset="0"/>
              <a:ea typeface="Verdana" panose="020B0604030504040204" pitchFamily="34" charset="0"/>
            </a:rPr>
            <a:t>ydeevne, fx styrke og holdbarhed, sikkerhed, ergonomi, støj, stråling. </a:t>
          </a:r>
        </a:p>
      </dsp:txBody>
      <dsp:txXfrm>
        <a:off x="0" y="573974"/>
        <a:ext cx="5095729" cy="1415880"/>
      </dsp:txXfrm>
    </dsp:sp>
    <dsp:sp modelId="{8D565734-9CD2-43F6-98A7-E177F26854A1}">
      <dsp:nvSpPr>
        <dsp:cNvPr id="0" name=""/>
        <dsp:cNvSpPr/>
      </dsp:nvSpPr>
      <dsp:spPr>
        <a:xfrm>
          <a:off x="0" y="2143609"/>
          <a:ext cx="5095729" cy="455715"/>
        </a:xfrm>
        <a:prstGeom prst="roundRect">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da-DK" sz="1900" b="1" kern="1200" dirty="0">
              <a:latin typeface="Verdana" panose="020B0604030504040204" pitchFamily="34" charset="0"/>
              <a:ea typeface="Verdana" panose="020B0604030504040204" pitchFamily="34" charset="0"/>
            </a:rPr>
            <a:t>Standarder kan også</a:t>
          </a:r>
          <a:endParaRPr lang="da-DK" sz="1900" kern="1200" dirty="0">
            <a:latin typeface="Verdana" panose="020B0604030504040204" pitchFamily="34" charset="0"/>
            <a:ea typeface="Verdana" panose="020B0604030504040204" pitchFamily="34" charset="0"/>
          </a:endParaRPr>
        </a:p>
      </dsp:txBody>
      <dsp:txXfrm>
        <a:off x="22246" y="2165855"/>
        <a:ext cx="5051237" cy="411223"/>
      </dsp:txXfrm>
    </dsp:sp>
    <dsp:sp modelId="{5041ED64-4BA4-4023-97C7-745243899F4C}">
      <dsp:nvSpPr>
        <dsp:cNvPr id="0" name=""/>
        <dsp:cNvSpPr/>
      </dsp:nvSpPr>
      <dsp:spPr>
        <a:xfrm>
          <a:off x="0" y="2445569"/>
          <a:ext cx="5095729" cy="165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789"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da-DK" sz="1500" kern="1200"/>
        </a:p>
        <a:p>
          <a:pPr marL="114300" lvl="1" indent="-114300" algn="l" defTabSz="666750">
            <a:lnSpc>
              <a:spcPct val="90000"/>
            </a:lnSpc>
            <a:spcBef>
              <a:spcPct val="0"/>
            </a:spcBef>
            <a:spcAft>
              <a:spcPct val="20000"/>
            </a:spcAft>
            <a:buChar char="•"/>
          </a:pPr>
          <a:r>
            <a:rPr lang="da-DK" sz="1500" kern="1200" dirty="0">
              <a:latin typeface="Verdana" panose="020B0604030504040204" pitchFamily="34" charset="0"/>
              <a:ea typeface="Verdana" panose="020B0604030504040204" pitchFamily="34" charset="0"/>
            </a:rPr>
            <a:t>fastlægge symboler, fx et piktogram, der viser, at rygning er forbudt</a:t>
          </a:r>
        </a:p>
        <a:p>
          <a:pPr marL="114300" lvl="1" indent="-114300" algn="l" defTabSz="666750">
            <a:lnSpc>
              <a:spcPct val="90000"/>
            </a:lnSpc>
            <a:spcBef>
              <a:spcPct val="0"/>
            </a:spcBef>
            <a:spcAft>
              <a:spcPct val="20000"/>
            </a:spcAft>
            <a:buChar char="•"/>
          </a:pPr>
          <a:r>
            <a:rPr lang="da-DK" sz="1500" kern="1200" dirty="0">
              <a:latin typeface="Verdana" panose="020B0604030504040204" pitchFamily="34" charset="0"/>
              <a:ea typeface="Verdana" panose="020B0604030504040204" pitchFamily="34" charset="0"/>
            </a:rPr>
            <a:t>beskrive terminologien på et fagområde, fx den korrekte definition af en elektrode </a:t>
          </a:r>
        </a:p>
        <a:p>
          <a:pPr marL="114300" lvl="1" indent="-114300" algn="l" defTabSz="666750">
            <a:lnSpc>
              <a:spcPct val="90000"/>
            </a:lnSpc>
            <a:spcBef>
              <a:spcPct val="0"/>
            </a:spcBef>
            <a:spcAft>
              <a:spcPct val="20000"/>
            </a:spcAft>
            <a:buChar char="•"/>
          </a:pPr>
          <a:r>
            <a:rPr lang="da-DK" sz="1500" kern="1200" dirty="0">
              <a:latin typeface="Verdana" panose="020B0604030504040204" pitchFamily="34" charset="0"/>
              <a:ea typeface="Verdana" panose="020B0604030504040204" pitchFamily="34" charset="0"/>
            </a:rPr>
            <a:t>anvise metoder, fx til kemiske analyser eller prøvning.</a:t>
          </a:r>
        </a:p>
      </dsp:txBody>
      <dsp:txXfrm>
        <a:off x="0" y="2445569"/>
        <a:ext cx="5095729" cy="16518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CF0BE-D55B-4F9F-9CFB-A5E324A49601}" type="datetimeFigureOut">
              <a:rPr lang="da-DK" smtClean="0"/>
              <a:t>07-05-2019</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AEFFF-3A31-4D60-973A-C908F1A04D30}" type="slidenum">
              <a:rPr lang="da-DK" smtClean="0"/>
              <a:t>‹nr.›</a:t>
            </a:fld>
            <a:endParaRPr lang="da-DK"/>
          </a:p>
        </p:txBody>
      </p:sp>
    </p:spTree>
    <p:extLst>
      <p:ext uri="{BB962C8B-B14F-4D97-AF65-F5344CB8AC3E}">
        <p14:creationId xmlns:p14="http://schemas.microsoft.com/office/powerpoint/2010/main" val="181224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The </a:t>
            </a:r>
            <a:r>
              <a:rPr lang="da-DK" dirty="0" err="1"/>
              <a:t>title</a:t>
            </a:r>
            <a:r>
              <a:rPr lang="da-DK" dirty="0"/>
              <a:t> of the standard </a:t>
            </a:r>
            <a:r>
              <a:rPr lang="da-DK" dirty="0" err="1"/>
              <a:t>indicates</a:t>
            </a:r>
            <a:r>
              <a:rPr lang="da-DK" dirty="0"/>
              <a:t> the </a:t>
            </a:r>
            <a:r>
              <a:rPr lang="da-DK" dirty="0" err="1"/>
              <a:t>subject</a:t>
            </a:r>
            <a:r>
              <a:rPr lang="da-DK" dirty="0"/>
              <a:t> of the </a:t>
            </a:r>
            <a:r>
              <a:rPr lang="da-DK" dirty="0" err="1"/>
              <a:t>document</a:t>
            </a:r>
            <a:r>
              <a:rPr lang="da-DK" dirty="0"/>
              <a:t> </a:t>
            </a:r>
            <a:r>
              <a:rPr lang="da-DK" dirty="0" err="1"/>
              <a:t>without</a:t>
            </a:r>
            <a:r>
              <a:rPr lang="da-DK" dirty="0"/>
              <a:t> the </a:t>
            </a:r>
            <a:r>
              <a:rPr lang="da-DK" dirty="0" err="1"/>
              <a:t>unnecessary</a:t>
            </a:r>
            <a:r>
              <a:rPr lang="da-DK" dirty="0"/>
              <a:t> </a:t>
            </a:r>
            <a:r>
              <a:rPr lang="da-DK" dirty="0" err="1"/>
              <a:t>details</a:t>
            </a:r>
            <a:r>
              <a:rPr lang="da-DK" dirty="0"/>
              <a:t>. Any </a:t>
            </a:r>
            <a:r>
              <a:rPr lang="da-DK" dirty="0" err="1"/>
              <a:t>additional</a:t>
            </a:r>
            <a:r>
              <a:rPr lang="da-DK" dirty="0"/>
              <a:t> </a:t>
            </a:r>
            <a:r>
              <a:rPr lang="da-DK" dirty="0" err="1"/>
              <a:t>particulars</a:t>
            </a:r>
            <a:r>
              <a:rPr lang="da-DK" dirty="0"/>
              <a:t> </a:t>
            </a:r>
            <a:r>
              <a:rPr lang="da-DK" dirty="0" err="1"/>
              <a:t>shall</a:t>
            </a:r>
            <a:r>
              <a:rPr lang="da-DK" dirty="0"/>
              <a:t> </a:t>
            </a:r>
            <a:r>
              <a:rPr lang="da-DK" dirty="0" err="1"/>
              <a:t>be</a:t>
            </a:r>
            <a:r>
              <a:rPr lang="da-DK" dirty="0"/>
              <a:t> given in the </a:t>
            </a:r>
            <a:r>
              <a:rPr lang="da-DK" dirty="0" err="1"/>
              <a:t>scope</a:t>
            </a:r>
            <a:r>
              <a:rPr lang="da-DK" dirty="0"/>
              <a:t>. The Title </a:t>
            </a:r>
            <a:r>
              <a:rPr lang="da-DK" dirty="0" err="1"/>
              <a:t>normally</a:t>
            </a:r>
            <a:r>
              <a:rPr lang="da-DK" dirty="0"/>
              <a:t> </a:t>
            </a:r>
            <a:r>
              <a:rPr lang="da-DK" dirty="0" err="1"/>
              <a:t>contains</a:t>
            </a:r>
            <a:r>
              <a:rPr lang="da-DK" dirty="0"/>
              <a:t> a </a:t>
            </a:r>
            <a:r>
              <a:rPr lang="da-DK" dirty="0" err="1"/>
              <a:t>main</a:t>
            </a:r>
            <a:r>
              <a:rPr lang="da-DK" dirty="0"/>
              <a:t> element, </a:t>
            </a:r>
            <a:r>
              <a:rPr lang="da-DK" dirty="0" err="1"/>
              <a:t>which</a:t>
            </a:r>
            <a:r>
              <a:rPr lang="da-DK" dirty="0"/>
              <a:t> covers the </a:t>
            </a:r>
            <a:r>
              <a:rPr lang="da-DK" dirty="0" err="1"/>
              <a:t>subject</a:t>
            </a:r>
            <a:r>
              <a:rPr lang="da-DK" dirty="0"/>
              <a:t> </a:t>
            </a:r>
            <a:r>
              <a:rPr lang="da-DK" dirty="0" err="1"/>
              <a:t>treated</a:t>
            </a:r>
            <a:r>
              <a:rPr lang="da-DK" dirty="0"/>
              <a:t> in the </a:t>
            </a:r>
            <a:r>
              <a:rPr lang="da-DK" dirty="0" err="1"/>
              <a:t>document</a:t>
            </a:r>
            <a:r>
              <a:rPr lang="da-DK" dirty="0"/>
              <a:t>. If the standard covers </a:t>
            </a:r>
            <a:r>
              <a:rPr lang="da-DK" dirty="0" err="1"/>
              <a:t>only</a:t>
            </a:r>
            <a:r>
              <a:rPr lang="da-DK" dirty="0"/>
              <a:t> </a:t>
            </a:r>
            <a:r>
              <a:rPr lang="da-DK" dirty="0" err="1"/>
              <a:t>one</a:t>
            </a:r>
            <a:r>
              <a:rPr lang="da-DK" dirty="0"/>
              <a:t> or a </a:t>
            </a:r>
            <a:r>
              <a:rPr lang="da-DK" dirty="0" err="1"/>
              <a:t>few</a:t>
            </a:r>
            <a:r>
              <a:rPr lang="da-DK" dirty="0"/>
              <a:t> </a:t>
            </a:r>
            <a:r>
              <a:rPr lang="da-DK" dirty="0" err="1"/>
              <a:t>aspects</a:t>
            </a:r>
            <a:r>
              <a:rPr lang="da-DK" dirty="0"/>
              <a:t> of the </a:t>
            </a:r>
            <a:r>
              <a:rPr lang="da-DK" dirty="0" err="1"/>
              <a:t>subject</a:t>
            </a:r>
            <a:r>
              <a:rPr lang="da-DK" dirty="0"/>
              <a:t> in </a:t>
            </a:r>
            <a:r>
              <a:rPr lang="da-DK" dirty="0" err="1"/>
              <a:t>question</a:t>
            </a:r>
            <a:r>
              <a:rPr lang="da-DK" dirty="0"/>
              <a:t>, a </a:t>
            </a:r>
            <a:r>
              <a:rPr lang="da-DK" dirty="0" err="1"/>
              <a:t>complementary</a:t>
            </a:r>
            <a:r>
              <a:rPr lang="da-DK" dirty="0"/>
              <a:t> element </a:t>
            </a:r>
            <a:r>
              <a:rPr lang="da-DK" dirty="0" err="1"/>
              <a:t>can</a:t>
            </a:r>
            <a:r>
              <a:rPr lang="da-DK" dirty="0"/>
              <a:t> </a:t>
            </a:r>
            <a:r>
              <a:rPr lang="da-DK" dirty="0" err="1"/>
              <a:t>distinguish</a:t>
            </a:r>
            <a:r>
              <a:rPr lang="da-DK" dirty="0"/>
              <a:t> the </a:t>
            </a:r>
            <a:r>
              <a:rPr lang="da-DK" dirty="0" err="1"/>
              <a:t>subject</a:t>
            </a:r>
            <a:r>
              <a:rPr lang="da-DK" dirty="0"/>
              <a:t> more. The </a:t>
            </a:r>
            <a:r>
              <a:rPr lang="da-DK" dirty="0" err="1"/>
              <a:t>title</a:t>
            </a:r>
            <a:r>
              <a:rPr lang="da-DK" dirty="0"/>
              <a:t> elements </a:t>
            </a:r>
            <a:r>
              <a:rPr lang="da-DK" dirty="0" err="1"/>
              <a:t>can</a:t>
            </a:r>
            <a:r>
              <a:rPr lang="da-DK" dirty="0"/>
              <a:t> </a:t>
            </a:r>
            <a:r>
              <a:rPr lang="da-DK" dirty="0" err="1"/>
              <a:t>appear</a:t>
            </a:r>
            <a:r>
              <a:rPr lang="da-DK" dirty="0"/>
              <a:t> as a single </a:t>
            </a:r>
            <a:r>
              <a:rPr lang="da-DK" dirty="0" err="1"/>
              <a:t>title</a:t>
            </a:r>
            <a:r>
              <a:rPr lang="da-DK" dirty="0"/>
              <a:t>, or the </a:t>
            </a:r>
            <a:r>
              <a:rPr lang="da-DK" dirty="0" err="1"/>
              <a:t>complementary</a:t>
            </a:r>
            <a:r>
              <a:rPr lang="da-DK" dirty="0"/>
              <a:t> element </a:t>
            </a:r>
            <a:r>
              <a:rPr lang="da-DK" dirty="0" err="1"/>
              <a:t>can</a:t>
            </a:r>
            <a:r>
              <a:rPr lang="da-DK" dirty="0"/>
              <a:t> </a:t>
            </a:r>
            <a:r>
              <a:rPr lang="da-DK" dirty="0" err="1"/>
              <a:t>identify</a:t>
            </a:r>
            <a:r>
              <a:rPr lang="da-DK" dirty="0"/>
              <a:t> a part of the standard series. </a:t>
            </a:r>
          </a:p>
        </p:txBody>
      </p:sp>
      <p:sp>
        <p:nvSpPr>
          <p:cNvPr id="4" name="Pladsholder til slidenummer 3"/>
          <p:cNvSpPr>
            <a:spLocks noGrp="1"/>
          </p:cNvSpPr>
          <p:nvPr>
            <p:ph type="sldNum" sz="quarter" idx="10"/>
          </p:nvPr>
        </p:nvSpPr>
        <p:spPr/>
        <p:txBody>
          <a:bodyPr/>
          <a:lstStyle/>
          <a:p>
            <a:fld id="{A50AEFFF-3A31-4D60-973A-C908F1A04D30}" type="slidenum">
              <a:rPr lang="da-DK" smtClean="0"/>
              <a:t>4</a:t>
            </a:fld>
            <a:endParaRPr lang="da-DK"/>
          </a:p>
        </p:txBody>
      </p:sp>
    </p:spTree>
    <p:extLst>
      <p:ext uri="{BB962C8B-B14F-4D97-AF65-F5344CB8AC3E}">
        <p14:creationId xmlns:p14="http://schemas.microsoft.com/office/powerpoint/2010/main" val="208817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50AEFFF-3A31-4D60-973A-C908F1A04D30}" type="slidenum">
              <a:rPr lang="da-DK" smtClean="0"/>
              <a:t>5</a:t>
            </a:fld>
            <a:endParaRPr lang="da-DK"/>
          </a:p>
        </p:txBody>
      </p:sp>
    </p:spTree>
    <p:extLst>
      <p:ext uri="{BB962C8B-B14F-4D97-AF65-F5344CB8AC3E}">
        <p14:creationId xmlns:p14="http://schemas.microsoft.com/office/powerpoint/2010/main" val="278308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50AEFFF-3A31-4D60-973A-C908F1A04D30}" type="slidenum">
              <a:rPr lang="da-DK" smtClean="0"/>
              <a:t>6</a:t>
            </a:fld>
            <a:endParaRPr lang="da-DK"/>
          </a:p>
        </p:txBody>
      </p:sp>
    </p:spTree>
    <p:extLst>
      <p:ext uri="{BB962C8B-B14F-4D97-AF65-F5344CB8AC3E}">
        <p14:creationId xmlns:p14="http://schemas.microsoft.com/office/powerpoint/2010/main" val="407169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50AEFFF-3A31-4D60-973A-C908F1A04D30}" type="slidenum">
              <a:rPr lang="da-DK" smtClean="0"/>
              <a:t>8</a:t>
            </a:fld>
            <a:endParaRPr lang="da-DK"/>
          </a:p>
        </p:txBody>
      </p:sp>
    </p:spTree>
    <p:extLst>
      <p:ext uri="{BB962C8B-B14F-4D97-AF65-F5344CB8AC3E}">
        <p14:creationId xmlns:p14="http://schemas.microsoft.com/office/powerpoint/2010/main" val="141510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Standarder er normalt opbygget efter en entydig skabelon. Skabelonen sikrer genkendelighed på tværs af landegrænser, bl.a. fordi de internationale organisationer på området, ISO og CEN, tilslutter sig skabelonen. Denne genkendelighed gør det nemmere både at læse og forstå standarderne. Standarder er opbygget efter en struktur, der tager højde for både det tekniske såvel som det praktiske.</a:t>
            </a:r>
          </a:p>
          <a:p>
            <a:endParaRPr lang="da-DK" dirty="0"/>
          </a:p>
        </p:txBody>
      </p:sp>
      <p:sp>
        <p:nvSpPr>
          <p:cNvPr id="4" name="Pladsholder til slidenummer 3"/>
          <p:cNvSpPr>
            <a:spLocks noGrp="1"/>
          </p:cNvSpPr>
          <p:nvPr>
            <p:ph type="sldNum" sz="quarter" idx="10"/>
          </p:nvPr>
        </p:nvSpPr>
        <p:spPr/>
        <p:txBody>
          <a:bodyPr/>
          <a:lstStyle/>
          <a:p>
            <a:fld id="{A50AEFFF-3A31-4D60-973A-C908F1A04D30}" type="slidenum">
              <a:rPr lang="da-DK" smtClean="0"/>
              <a:t>9</a:t>
            </a:fld>
            <a:endParaRPr lang="da-DK"/>
          </a:p>
        </p:txBody>
      </p:sp>
    </p:spTree>
    <p:extLst>
      <p:ext uri="{BB962C8B-B14F-4D97-AF65-F5344CB8AC3E}">
        <p14:creationId xmlns:p14="http://schemas.microsoft.com/office/powerpoint/2010/main" val="19325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standarder skal indeholde disse elementer. Også selvom der fx ikke er nogen ‘normative referencer’ at liste op!</a:t>
            </a:r>
          </a:p>
          <a:p>
            <a:r>
              <a:rPr lang="da-DK" dirty="0"/>
              <a:t>Emneområde (</a:t>
            </a:r>
            <a:r>
              <a:rPr lang="da-DK" dirty="0" err="1"/>
              <a:t>scope</a:t>
            </a:r>
            <a:r>
              <a:rPr lang="da-DK" dirty="0"/>
              <a:t>) definerer hvilket emne, som standarden beskæftiger sig med og hvilke aspekter, standarden dækker.</a:t>
            </a:r>
          </a:p>
          <a:p>
            <a:r>
              <a:rPr lang="da-DK" dirty="0"/>
              <a:t>Indikerer dermed begrænsninger for anvendelse af dokumentet eller dele heraf. </a:t>
            </a:r>
          </a:p>
          <a:p>
            <a:r>
              <a:rPr lang="da-DK" dirty="0"/>
              <a:t>Hvis nødvendigt kan emneområdet også indikere emner som kan udledes at være dækket men som faktisk er ekskluderet fra dokumentet. </a:t>
            </a:r>
          </a:p>
          <a:p>
            <a:r>
              <a:rPr lang="da-DK" dirty="0"/>
              <a:t>Normative referencer relaterer til andre standarder, som er nødvendige for at anvende standarden.</a:t>
            </a:r>
          </a:p>
          <a:p>
            <a:r>
              <a:rPr lang="da-DK" dirty="0"/>
              <a:t>Definitioner lister evt. de definitioner op, der evt. er nødvendig for at forstå bestemte terminologier i standarden. </a:t>
            </a:r>
          </a:p>
          <a:p>
            <a:endParaRPr lang="da-DK" dirty="0"/>
          </a:p>
        </p:txBody>
      </p:sp>
      <p:sp>
        <p:nvSpPr>
          <p:cNvPr id="4" name="Pladsholder til slidenummer 3"/>
          <p:cNvSpPr>
            <a:spLocks noGrp="1"/>
          </p:cNvSpPr>
          <p:nvPr>
            <p:ph type="sldNum" sz="quarter" idx="10"/>
          </p:nvPr>
        </p:nvSpPr>
        <p:spPr/>
        <p:txBody>
          <a:bodyPr/>
          <a:lstStyle/>
          <a:p>
            <a:fld id="{A50AEFFF-3A31-4D60-973A-C908F1A04D30}" type="slidenum">
              <a:rPr lang="da-DK" smtClean="0"/>
              <a:t>10</a:t>
            </a:fld>
            <a:endParaRPr lang="da-DK"/>
          </a:p>
        </p:txBody>
      </p:sp>
    </p:spTree>
    <p:extLst>
      <p:ext uri="{BB962C8B-B14F-4D97-AF65-F5344CB8AC3E}">
        <p14:creationId xmlns:p14="http://schemas.microsoft.com/office/powerpoint/2010/main" val="140155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Standarder fortæller noget om HVAD man ønsker at opnå men ikke HVORDAN, da det er op til producenten. Formålet med standarden er at beskrive noget om ydeevne og krav, der skal overholdes, men hvordan produktet kommer til at se ud er overladt til producenten. I gl. dage beskrev standarder ofte, hvordan man skulle opnå standarden, men det er man gået bort fra, da det var hæmmende for udvikling af nye produkter. </a:t>
            </a:r>
          </a:p>
        </p:txBody>
      </p:sp>
      <p:sp>
        <p:nvSpPr>
          <p:cNvPr id="4" name="Pladsholder til slidenummer 3"/>
          <p:cNvSpPr>
            <a:spLocks noGrp="1"/>
          </p:cNvSpPr>
          <p:nvPr>
            <p:ph type="sldNum" sz="quarter" idx="10"/>
          </p:nvPr>
        </p:nvSpPr>
        <p:spPr/>
        <p:txBody>
          <a:bodyPr/>
          <a:lstStyle/>
          <a:p>
            <a:fld id="{A50AEFFF-3A31-4D60-973A-C908F1A04D30}" type="slidenum">
              <a:rPr lang="da-DK" smtClean="0"/>
              <a:t>12</a:t>
            </a:fld>
            <a:endParaRPr lang="da-DK"/>
          </a:p>
        </p:txBody>
      </p:sp>
    </p:spTree>
    <p:extLst>
      <p:ext uri="{BB962C8B-B14F-4D97-AF65-F5344CB8AC3E}">
        <p14:creationId xmlns:p14="http://schemas.microsoft.com/office/powerpoint/2010/main" val="168343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50AEFFF-3A31-4D60-973A-C908F1A04D30}" type="slidenum">
              <a:rPr lang="da-DK" smtClean="0"/>
              <a:t>13</a:t>
            </a:fld>
            <a:endParaRPr lang="da-DK"/>
          </a:p>
        </p:txBody>
      </p:sp>
    </p:spTree>
    <p:extLst>
      <p:ext uri="{BB962C8B-B14F-4D97-AF65-F5344CB8AC3E}">
        <p14:creationId xmlns:p14="http://schemas.microsoft.com/office/powerpoint/2010/main" val="3717657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8447" cy="6857999"/>
          </a:xfrm>
          <a:prstGeom prst="rect">
            <a:avLst/>
          </a:prstGeom>
          <a:solidFill>
            <a:schemeClr val="tx2"/>
          </a:solidFill>
        </p:spPr>
      </p:pic>
      <p:sp>
        <p:nvSpPr>
          <p:cNvPr id="10" name="Pladsholder til titel 1"/>
          <p:cNvSpPr>
            <a:spLocks noGrp="1"/>
          </p:cNvSpPr>
          <p:nvPr>
            <p:ph type="title"/>
          </p:nvPr>
        </p:nvSpPr>
        <p:spPr>
          <a:xfrm>
            <a:off x="-1" y="2309530"/>
            <a:ext cx="9168449" cy="1143000"/>
          </a:xfrm>
          <a:prstGeom prst="rect">
            <a:avLst/>
          </a:prstGeom>
        </p:spPr>
        <p:txBody>
          <a:bodyPr vert="horz" lIns="0" tIns="0" rIns="91440" bIns="0" rtlCol="0" anchor="b" anchorCtr="0">
            <a:noAutofit/>
          </a:bodyPr>
          <a:lstStyle>
            <a:lvl1pPr algn="ctr">
              <a:defRPr sz="3200" b="1">
                <a:solidFill>
                  <a:schemeClr val="bg1"/>
                </a:solidFill>
                <a:latin typeface="Verdana"/>
                <a:cs typeface="Verdana"/>
              </a:defRPr>
            </a:lvl1pPr>
          </a:lstStyle>
          <a:p>
            <a:r>
              <a:rPr lang="da-DK"/>
              <a:t>Klik for at redigere titeltypografien i masteren</a:t>
            </a:r>
            <a:endParaRPr lang="da-DK" dirty="0"/>
          </a:p>
        </p:txBody>
      </p:sp>
      <p:sp>
        <p:nvSpPr>
          <p:cNvPr id="11" name="Pladsholder til titel 1"/>
          <p:cNvSpPr txBox="1">
            <a:spLocks/>
          </p:cNvSpPr>
          <p:nvPr userDrawn="1"/>
        </p:nvSpPr>
        <p:spPr>
          <a:xfrm>
            <a:off x="0" y="3466962"/>
            <a:ext cx="9144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400" b="0" dirty="0">
              <a:solidFill>
                <a:schemeClr val="bg1"/>
              </a:solidFill>
              <a:latin typeface="Verdana"/>
              <a:cs typeface="Verdana"/>
            </a:endParaRPr>
          </a:p>
        </p:txBody>
      </p:sp>
      <p:sp>
        <p:nvSpPr>
          <p:cNvPr id="13" name="Pladsholder til titel 1"/>
          <p:cNvSpPr txBox="1">
            <a:spLocks/>
          </p:cNvSpPr>
          <p:nvPr userDrawn="1"/>
        </p:nvSpPr>
        <p:spPr>
          <a:xfrm>
            <a:off x="0" y="3474178"/>
            <a:ext cx="9144000" cy="1143000"/>
          </a:xfrm>
          <a:prstGeom prst="rect">
            <a:avLst/>
          </a:prstGeom>
        </p:spPr>
        <p:txBody>
          <a:bodyPr vert="horz" lIns="91440" tIns="0" rIns="91440" bIns="45720" rtlCol="0" anchor="t" anchorCtr="0">
            <a:normAutofit/>
          </a:bodyPr>
          <a:lstStyle>
            <a:lvl1pPr algn="ctr" defTabSz="457200" rtl="0" eaLnBrk="1" latinLnBrk="0" hangingPunct="1">
              <a:spcBef>
                <a:spcPct val="0"/>
              </a:spcBef>
              <a:buNone/>
              <a:defRPr sz="3200" b="1" kern="1200">
                <a:solidFill>
                  <a:schemeClr val="tx1"/>
                </a:solidFill>
                <a:latin typeface="Verdanen"/>
                <a:ea typeface="+mj-ea"/>
                <a:cs typeface="Verdanen"/>
              </a:defRPr>
            </a:lvl1pPr>
          </a:lstStyle>
          <a:p>
            <a:endParaRPr lang="da-DK" sz="2500" b="0" dirty="0">
              <a:solidFill>
                <a:schemeClr val="bg1"/>
              </a:solidFill>
              <a:latin typeface="Verdana"/>
              <a:cs typeface="Verdana"/>
            </a:endParaRPr>
          </a:p>
        </p:txBody>
      </p:sp>
      <p:sp>
        <p:nvSpPr>
          <p:cNvPr id="16" name="Pladsholder til tekst 15"/>
          <p:cNvSpPr>
            <a:spLocks noGrp="1"/>
          </p:cNvSpPr>
          <p:nvPr>
            <p:ph type="body" sz="quarter" idx="10"/>
          </p:nvPr>
        </p:nvSpPr>
        <p:spPr>
          <a:xfrm>
            <a:off x="-1" y="3474178"/>
            <a:ext cx="9168449" cy="723900"/>
          </a:xfrm>
        </p:spPr>
        <p:txBody>
          <a:bodyPr>
            <a:noAutofit/>
          </a:bodyPr>
          <a:lstStyle>
            <a:lvl1pPr marL="0" indent="0" algn="ctr">
              <a:buNone/>
              <a:defRPr sz="2500">
                <a:solidFill>
                  <a:schemeClr val="bg1"/>
                </a:solidFill>
                <a:latin typeface="Verdana"/>
                <a:cs typeface="Verdana"/>
              </a:defRPr>
            </a:lvl1pPr>
          </a:lstStyle>
          <a:p>
            <a:pPr lvl="0"/>
            <a:r>
              <a:rPr lang="da-DK"/>
              <a:t>Rediger teksttypografien i masteren</a:t>
            </a:r>
          </a:p>
        </p:txBody>
      </p:sp>
    </p:spTree>
    <p:extLst>
      <p:ext uri="{BB962C8B-B14F-4D97-AF65-F5344CB8AC3E}">
        <p14:creationId xmlns:p14="http://schemas.microsoft.com/office/powerpoint/2010/main" val="173295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tekstbokse_klar">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5"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latin typeface="Verdana"/>
                <a:cs typeface="Verdana"/>
              </a:defRPr>
            </a:lvl1pPr>
          </a:lstStyle>
          <a:p>
            <a:r>
              <a:rPr lang="da-DK"/>
              <a:t>Klik for at redigere titeltypografien i masteren</a:t>
            </a:r>
            <a:endParaRPr lang="da-DK" dirty="0"/>
          </a:p>
        </p:txBody>
      </p:sp>
      <p:sp>
        <p:nvSpPr>
          <p:cNvPr id="6" name="Pladsholder til tekst 12"/>
          <p:cNvSpPr>
            <a:spLocks noGrp="1"/>
          </p:cNvSpPr>
          <p:nvPr>
            <p:ph type="body" sz="quarter" idx="10"/>
          </p:nvPr>
        </p:nvSpPr>
        <p:spPr>
          <a:xfrm>
            <a:off x="684214" y="2371725"/>
            <a:ext cx="3591453" cy="1573742"/>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2"/>
          <p:cNvSpPr>
            <a:spLocks noGrp="1"/>
          </p:cNvSpPr>
          <p:nvPr>
            <p:ph type="body" sz="quarter" idx="11"/>
          </p:nvPr>
        </p:nvSpPr>
        <p:spPr>
          <a:xfrm>
            <a:off x="4461933" y="2371725"/>
            <a:ext cx="3573991" cy="1573742"/>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tekst 12"/>
          <p:cNvSpPr>
            <a:spLocks noGrp="1"/>
          </p:cNvSpPr>
          <p:nvPr>
            <p:ph type="body" sz="quarter" idx="12"/>
          </p:nvPr>
        </p:nvSpPr>
        <p:spPr>
          <a:xfrm>
            <a:off x="684214" y="4115608"/>
            <a:ext cx="3591453" cy="1551766"/>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tekst 12"/>
          <p:cNvSpPr>
            <a:spLocks noGrp="1"/>
          </p:cNvSpPr>
          <p:nvPr>
            <p:ph type="body" sz="quarter" idx="13"/>
          </p:nvPr>
        </p:nvSpPr>
        <p:spPr>
          <a:xfrm>
            <a:off x="4461933" y="4115608"/>
            <a:ext cx="3573991" cy="1551766"/>
          </a:xfrm>
          <a:no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68662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eaker med logo">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447" cy="6857999"/>
          </a:xfrm>
          <a:prstGeom prst="rect">
            <a:avLst/>
          </a:prstGeom>
        </p:spPr>
      </p:pic>
    </p:spTree>
    <p:extLst>
      <p:ext uri="{BB962C8B-B14F-4D97-AF65-F5344CB8AC3E}">
        <p14:creationId xmlns:p14="http://schemas.microsoft.com/office/powerpoint/2010/main" val="288152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reaker med teks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449" cy="6857999"/>
          </a:xfrm>
          <a:prstGeom prst="rect">
            <a:avLst/>
          </a:prstGeom>
        </p:spPr>
      </p:pic>
      <p:sp>
        <p:nvSpPr>
          <p:cNvPr id="8" name="Pladsholder til titel 1"/>
          <p:cNvSpPr>
            <a:spLocks noGrp="1"/>
          </p:cNvSpPr>
          <p:nvPr>
            <p:ph type="title"/>
          </p:nvPr>
        </p:nvSpPr>
        <p:spPr>
          <a:xfrm>
            <a:off x="0" y="2249010"/>
            <a:ext cx="9168450" cy="1143000"/>
          </a:xfrm>
          <a:prstGeom prst="rect">
            <a:avLst/>
          </a:prstGeom>
        </p:spPr>
        <p:txBody>
          <a:bodyPr vert="horz" lIns="0" tIns="0" rIns="0" bIns="0" rtlCol="0" anchor="b" anchorCtr="0">
            <a:noAutofit/>
          </a:bodyPr>
          <a:lstStyle>
            <a:lvl1pPr algn="ctr">
              <a:defRPr sz="2400" b="1">
                <a:solidFill>
                  <a:schemeClr val="bg1"/>
                </a:solidFill>
                <a:latin typeface="Verdana"/>
                <a:cs typeface="Verdana"/>
              </a:defRPr>
            </a:lvl1pPr>
          </a:lstStyle>
          <a:p>
            <a:r>
              <a:rPr lang="da-DK"/>
              <a:t>Klik for at redigere titeltypografien i masteren</a:t>
            </a:r>
            <a:endParaRPr lang="da-DK" dirty="0"/>
          </a:p>
        </p:txBody>
      </p:sp>
      <p:sp>
        <p:nvSpPr>
          <p:cNvPr id="10" name="Pladsholder til tekst 15"/>
          <p:cNvSpPr>
            <a:spLocks noGrp="1"/>
          </p:cNvSpPr>
          <p:nvPr>
            <p:ph type="body" sz="quarter" idx="10"/>
          </p:nvPr>
        </p:nvSpPr>
        <p:spPr>
          <a:xfrm>
            <a:off x="1998133" y="3531492"/>
            <a:ext cx="5172184" cy="2615309"/>
          </a:xfrm>
        </p:spPr>
        <p:txBody>
          <a:bodyPr>
            <a:noAutofit/>
          </a:bodyPr>
          <a:lstStyle>
            <a:lvl1pPr marL="0" indent="0" algn="ctr">
              <a:buNone/>
              <a:defRPr sz="1400">
                <a:solidFill>
                  <a:schemeClr val="bg1"/>
                </a:solidFill>
                <a:latin typeface="Verdana"/>
                <a:cs typeface="Verdana"/>
              </a:defRPr>
            </a:lvl1pPr>
          </a:lstStyle>
          <a:p>
            <a:pPr lvl="0"/>
            <a:r>
              <a:rPr lang="da-DK"/>
              <a:t>Rediger teksttypografien i masteren</a:t>
            </a:r>
          </a:p>
        </p:txBody>
      </p:sp>
    </p:spTree>
    <p:extLst>
      <p:ext uri="{BB962C8B-B14F-4D97-AF65-F5344CB8AC3E}">
        <p14:creationId xmlns:p14="http://schemas.microsoft.com/office/powerpoint/2010/main" val="240741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vside billede og tekst">
    <p:spTree>
      <p:nvGrpSpPr>
        <p:cNvPr id="1" name=""/>
        <p:cNvGrpSpPr/>
        <p:nvPr/>
      </p:nvGrpSpPr>
      <p:grpSpPr>
        <a:xfrm>
          <a:off x="0" y="0"/>
          <a:ext cx="0" cy="0"/>
          <a:chOff x="0" y="0"/>
          <a:chExt cx="0" cy="0"/>
        </a:xfrm>
      </p:grpSpPr>
      <p:pic>
        <p:nvPicPr>
          <p:cNvPr id="7" name="Billede 6"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11" name="Billede 10"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13" name="Pladsholder til titel 1"/>
          <p:cNvSpPr>
            <a:spLocks noGrp="1"/>
          </p:cNvSpPr>
          <p:nvPr>
            <p:ph type="title"/>
          </p:nvPr>
        </p:nvSpPr>
        <p:spPr>
          <a:xfrm>
            <a:off x="4716000" y="1008000"/>
            <a:ext cx="3716799" cy="740305"/>
          </a:xfrm>
          <a:prstGeom prst="rect">
            <a:avLst/>
          </a:prstGeom>
        </p:spPr>
        <p:txBody>
          <a:bodyPr vert="horz" lIns="0" tIns="0" rIns="0" bIns="0" rtlCol="0" anchor="t" anchorCtr="0">
            <a:noAutofit/>
          </a:bodyPr>
          <a:lstStyle>
            <a:lvl1pPr>
              <a:defRPr sz="2200">
                <a:solidFill>
                  <a:schemeClr val="tx1"/>
                </a:solidFill>
              </a:defRPr>
            </a:lvl1pPr>
          </a:lstStyle>
          <a:p>
            <a:r>
              <a:rPr lang="da-DK"/>
              <a:t>Klik for at redigere titeltypografien i masteren</a:t>
            </a:r>
            <a:endParaRPr lang="da-DK" dirty="0"/>
          </a:p>
        </p:txBody>
      </p:sp>
      <p:sp>
        <p:nvSpPr>
          <p:cNvPr id="15" name="Pladsholder til billede 14"/>
          <p:cNvSpPr>
            <a:spLocks noGrp="1"/>
          </p:cNvSpPr>
          <p:nvPr>
            <p:ph type="pic" sz="quarter" idx="10"/>
          </p:nvPr>
        </p:nvSpPr>
        <p:spPr>
          <a:xfrm>
            <a:off x="0" y="0"/>
            <a:ext cx="4411663" cy="6858000"/>
          </a:xfrm>
        </p:spPr>
        <p:txBody>
          <a:bodyPr/>
          <a:lstStyle/>
          <a:p>
            <a:r>
              <a:rPr lang="da-DK"/>
              <a:t>Klik på ikonet for at tilføje et billede</a:t>
            </a:r>
          </a:p>
        </p:txBody>
      </p:sp>
      <p:sp>
        <p:nvSpPr>
          <p:cNvPr id="17" name="Pladsholder til tekst 16"/>
          <p:cNvSpPr>
            <a:spLocks noGrp="1"/>
          </p:cNvSpPr>
          <p:nvPr>
            <p:ph type="body" sz="quarter" idx="11"/>
          </p:nvPr>
        </p:nvSpPr>
        <p:spPr>
          <a:xfrm>
            <a:off x="4716462" y="2371725"/>
            <a:ext cx="3716337" cy="3295650"/>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4614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pic>
        <p:nvPicPr>
          <p:cNvPr id="7" name="Billede 6"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8" name="Billede 7"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10" name="Pladsholder til titel 1"/>
          <p:cNvSpPr>
            <a:spLocks noGrp="1"/>
          </p:cNvSpPr>
          <p:nvPr>
            <p:ph type="title"/>
          </p:nvPr>
        </p:nvSpPr>
        <p:spPr>
          <a:xfrm>
            <a:off x="684000" y="1008000"/>
            <a:ext cx="3716799" cy="740305"/>
          </a:xfrm>
          <a:prstGeom prst="rect">
            <a:avLst/>
          </a:prstGeom>
        </p:spPr>
        <p:txBody>
          <a:bodyPr vert="horz" lIns="0" tIns="0" rIns="0" bIns="0" rtlCol="0" anchor="t" anchorCtr="0">
            <a:noAutofit/>
          </a:bodyPr>
          <a:lstStyle>
            <a:lvl1pPr>
              <a:defRPr sz="2200"/>
            </a:lvl1pPr>
          </a:lstStyle>
          <a:p>
            <a:r>
              <a:rPr lang="da-DK"/>
              <a:t>Klik for at redigere titeltypografien i masteren</a:t>
            </a:r>
            <a:endParaRPr lang="da-DK" dirty="0"/>
          </a:p>
        </p:txBody>
      </p:sp>
      <p:sp>
        <p:nvSpPr>
          <p:cNvPr id="11" name="Pladsholder til billede 14"/>
          <p:cNvSpPr>
            <a:spLocks noGrp="1"/>
          </p:cNvSpPr>
          <p:nvPr>
            <p:ph type="pic" sz="quarter" idx="10"/>
          </p:nvPr>
        </p:nvSpPr>
        <p:spPr>
          <a:xfrm>
            <a:off x="684000" y="2375999"/>
            <a:ext cx="3707871" cy="3291375"/>
          </a:xfrm>
        </p:spPr>
        <p:txBody>
          <a:bodyPr/>
          <a:lstStyle/>
          <a:p>
            <a:r>
              <a:rPr lang="da-DK"/>
              <a:t>Klik på ikonet for at tilføje et billede</a:t>
            </a:r>
            <a:endParaRPr lang="da-DK" dirty="0"/>
          </a:p>
        </p:txBody>
      </p:sp>
      <p:sp>
        <p:nvSpPr>
          <p:cNvPr id="13" name="Pladsholder til tekst 12"/>
          <p:cNvSpPr>
            <a:spLocks noGrp="1"/>
          </p:cNvSpPr>
          <p:nvPr>
            <p:ph type="body" sz="quarter" idx="11"/>
          </p:nvPr>
        </p:nvSpPr>
        <p:spPr>
          <a:xfrm>
            <a:off x="4718051" y="2371725"/>
            <a:ext cx="3716337" cy="3295650"/>
          </a:xfrm>
        </p:spPr>
        <p:txBody>
          <a:bodyPr>
            <a:norm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45094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ekstboks farve">
    <p:spTree>
      <p:nvGrpSpPr>
        <p:cNvPr id="1" name=""/>
        <p:cNvGrpSpPr/>
        <p:nvPr/>
      </p:nvGrpSpPr>
      <p:grpSpPr>
        <a:xfrm>
          <a:off x="0" y="0"/>
          <a:ext cx="0" cy="0"/>
          <a:chOff x="0" y="0"/>
          <a:chExt cx="0" cy="0"/>
        </a:xfrm>
      </p:grpSpPr>
      <p:pic>
        <p:nvPicPr>
          <p:cNvPr id="2" name="Billede 1"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7" name="Billede 6"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9"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13" name="Pladsholder til tekst 12"/>
          <p:cNvSpPr>
            <a:spLocks noGrp="1"/>
          </p:cNvSpPr>
          <p:nvPr>
            <p:ph type="body" sz="quarter" idx="10"/>
          </p:nvPr>
        </p:nvSpPr>
        <p:spPr>
          <a:xfrm>
            <a:off x="684213" y="2371724"/>
            <a:ext cx="7351712" cy="3295652"/>
          </a:xfrm>
          <a:solidFill>
            <a:srgbClr val="88BFE8"/>
          </a:solid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98688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tekstboks klar">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5"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6" name="Pladsholder til tekst 12"/>
          <p:cNvSpPr>
            <a:spLocks noGrp="1"/>
          </p:cNvSpPr>
          <p:nvPr>
            <p:ph type="body" sz="quarter" idx="10"/>
          </p:nvPr>
        </p:nvSpPr>
        <p:spPr>
          <a:xfrm>
            <a:off x="684213" y="2371724"/>
            <a:ext cx="7351712" cy="3295652"/>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70383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ekstbokse farve">
    <p:spTree>
      <p:nvGrpSpPr>
        <p:cNvPr id="1" name=""/>
        <p:cNvGrpSpPr/>
        <p:nvPr/>
      </p:nvGrpSpPr>
      <p:grpSpPr>
        <a:xfrm>
          <a:off x="0" y="0"/>
          <a:ext cx="0" cy="0"/>
          <a:chOff x="0" y="0"/>
          <a:chExt cx="0" cy="0"/>
        </a:xfrm>
      </p:grpSpPr>
      <p:pic>
        <p:nvPicPr>
          <p:cNvPr id="9" name="Billede 8"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6" name="Billede 5"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8"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11" name="Pladsholder til tekst 12"/>
          <p:cNvSpPr>
            <a:spLocks noGrp="1"/>
          </p:cNvSpPr>
          <p:nvPr>
            <p:ph type="body" sz="quarter" idx="10"/>
          </p:nvPr>
        </p:nvSpPr>
        <p:spPr>
          <a:xfrm>
            <a:off x="684214" y="2371723"/>
            <a:ext cx="3591453" cy="3295651"/>
          </a:xfrm>
          <a:solidFill>
            <a:schemeClr val="tx2"/>
          </a:solid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Pladsholder til tekst 12"/>
          <p:cNvSpPr>
            <a:spLocks noGrp="1"/>
          </p:cNvSpPr>
          <p:nvPr>
            <p:ph type="body" sz="quarter" idx="11"/>
          </p:nvPr>
        </p:nvSpPr>
        <p:spPr>
          <a:xfrm>
            <a:off x="4461933" y="2371723"/>
            <a:ext cx="3573991" cy="3295651"/>
          </a:xfrm>
          <a:solidFill>
            <a:schemeClr val="tx2"/>
          </a:solid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23213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kstsbokse klar">
    <p:spTree>
      <p:nvGrpSpPr>
        <p:cNvPr id="1" name=""/>
        <p:cNvGrpSpPr/>
        <p:nvPr/>
      </p:nvGrpSpPr>
      <p:grpSpPr>
        <a:xfrm>
          <a:off x="0" y="0"/>
          <a:ext cx="0" cy="0"/>
          <a:chOff x="0" y="0"/>
          <a:chExt cx="0" cy="0"/>
        </a:xfrm>
      </p:grpSpPr>
      <p:pic>
        <p:nvPicPr>
          <p:cNvPr id="3" name="Billede 2"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4" name="Billede 3"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5"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solidFill>
                  <a:schemeClr val="tx1"/>
                </a:solidFill>
                <a:latin typeface="Verdana"/>
                <a:cs typeface="Verdana"/>
              </a:defRPr>
            </a:lvl1pPr>
          </a:lstStyle>
          <a:p>
            <a:r>
              <a:rPr lang="da-DK"/>
              <a:t>Klik for at redigere titeltypografien i masteren</a:t>
            </a:r>
            <a:endParaRPr lang="da-DK" dirty="0"/>
          </a:p>
        </p:txBody>
      </p:sp>
      <p:sp>
        <p:nvSpPr>
          <p:cNvPr id="6" name="Pladsholder til tekst 12"/>
          <p:cNvSpPr>
            <a:spLocks noGrp="1"/>
          </p:cNvSpPr>
          <p:nvPr>
            <p:ph type="body" sz="quarter" idx="10"/>
          </p:nvPr>
        </p:nvSpPr>
        <p:spPr>
          <a:xfrm>
            <a:off x="684214" y="2371723"/>
            <a:ext cx="3591453" cy="3295651"/>
          </a:xfrm>
          <a:noFill/>
        </p:spPr>
        <p:txBody>
          <a:bodyPr lIns="108000" tIns="108000" rIns="108000" bIns="108000">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12"/>
          <p:cNvSpPr>
            <a:spLocks noGrp="1"/>
          </p:cNvSpPr>
          <p:nvPr>
            <p:ph type="body" sz="quarter" idx="11"/>
          </p:nvPr>
        </p:nvSpPr>
        <p:spPr>
          <a:xfrm>
            <a:off x="4461933" y="2371723"/>
            <a:ext cx="3573991" cy="3295651"/>
          </a:xfrm>
          <a:noFill/>
        </p:spPr>
        <p:txBody>
          <a:bodyPr lIns="108000" tIns="108000" rIns="108000" bIns="108000">
            <a:norm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88798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ekstbokse_farve">
    <p:spTree>
      <p:nvGrpSpPr>
        <p:cNvPr id="1" name=""/>
        <p:cNvGrpSpPr/>
        <p:nvPr/>
      </p:nvGrpSpPr>
      <p:grpSpPr>
        <a:xfrm>
          <a:off x="0" y="0"/>
          <a:ext cx="0" cy="0"/>
          <a:chOff x="0" y="0"/>
          <a:chExt cx="0" cy="0"/>
        </a:xfrm>
      </p:grpSpPr>
      <p:pic>
        <p:nvPicPr>
          <p:cNvPr id="12" name="Billede 11" descr="logo_højre_top.jpg"/>
          <p:cNvPicPr>
            <a:picLocks noChangeAspect="1"/>
          </p:cNvPicPr>
          <p:nvPr userDrawn="1"/>
        </p:nvPicPr>
        <p:blipFill rotWithShape="1">
          <a:blip r:embed="rId2">
            <a:extLst>
              <a:ext uri="{28A0092B-C50C-407E-A947-70E740481C1C}">
                <a14:useLocalDpi xmlns:a14="http://schemas.microsoft.com/office/drawing/2010/main" val="0"/>
              </a:ext>
            </a:extLst>
          </a:blip>
          <a:srcRect l="78796" b="63235"/>
          <a:stretch/>
        </p:blipFill>
        <p:spPr>
          <a:xfrm>
            <a:off x="7205132" y="0"/>
            <a:ext cx="1938867" cy="2514600"/>
          </a:xfrm>
          <a:prstGeom prst="rect">
            <a:avLst/>
          </a:prstGeom>
        </p:spPr>
      </p:pic>
      <p:pic>
        <p:nvPicPr>
          <p:cNvPr id="9" name="Billede 8" descr="PPT_grafik_logo.png"/>
          <p:cNvPicPr>
            <a:picLocks noChangeAspect="1"/>
          </p:cNvPicPr>
          <p:nvPr userDrawn="1"/>
        </p:nvPicPr>
        <p:blipFill rotWithShape="1">
          <a:blip r:embed="rId3">
            <a:extLst>
              <a:ext uri="{28A0092B-C50C-407E-A947-70E740481C1C}">
                <a14:useLocalDpi xmlns:a14="http://schemas.microsoft.com/office/drawing/2010/main" val="0"/>
              </a:ext>
            </a:extLst>
          </a:blip>
          <a:srcRect l="85108" t="85207"/>
          <a:stretch/>
        </p:blipFill>
        <p:spPr>
          <a:xfrm>
            <a:off x="7782278" y="5842000"/>
            <a:ext cx="1361722" cy="1011824"/>
          </a:xfrm>
          <a:prstGeom prst="rect">
            <a:avLst/>
          </a:prstGeom>
        </p:spPr>
      </p:pic>
      <p:sp>
        <p:nvSpPr>
          <p:cNvPr id="11" name="Pladsholder til titel 1"/>
          <p:cNvSpPr>
            <a:spLocks noGrp="1"/>
          </p:cNvSpPr>
          <p:nvPr>
            <p:ph type="title"/>
          </p:nvPr>
        </p:nvSpPr>
        <p:spPr>
          <a:xfrm>
            <a:off x="684000" y="1008000"/>
            <a:ext cx="7748588" cy="740305"/>
          </a:xfrm>
          <a:prstGeom prst="rect">
            <a:avLst/>
          </a:prstGeom>
        </p:spPr>
        <p:txBody>
          <a:bodyPr vert="horz" lIns="0" tIns="0" rIns="0" bIns="0" rtlCol="0" anchor="t" anchorCtr="0">
            <a:noAutofit/>
          </a:bodyPr>
          <a:lstStyle>
            <a:lvl1pPr>
              <a:defRPr sz="2200" b="1" i="0">
                <a:latin typeface="Verdana"/>
                <a:cs typeface="Verdana"/>
              </a:defRPr>
            </a:lvl1pPr>
          </a:lstStyle>
          <a:p>
            <a:r>
              <a:rPr lang="da-DK"/>
              <a:t>Klik for at redigere titeltypografien i masteren</a:t>
            </a:r>
            <a:endParaRPr lang="da-DK" dirty="0"/>
          </a:p>
        </p:txBody>
      </p:sp>
      <p:sp>
        <p:nvSpPr>
          <p:cNvPr id="13" name="Pladsholder til tekst 12"/>
          <p:cNvSpPr>
            <a:spLocks noGrp="1"/>
          </p:cNvSpPr>
          <p:nvPr>
            <p:ph type="body" sz="quarter" idx="10"/>
          </p:nvPr>
        </p:nvSpPr>
        <p:spPr>
          <a:xfrm>
            <a:off x="684214" y="2371725"/>
            <a:ext cx="3591453" cy="1573742"/>
          </a:xfrm>
          <a:solidFill>
            <a:srgbClr val="88BFE8"/>
          </a:solidFill>
        </p:spPr>
        <p:txBody>
          <a:bodyPr lIns="108000" tIns="108000" rIns="108000" bIns="108000">
            <a:no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tekst 12"/>
          <p:cNvSpPr>
            <a:spLocks noGrp="1"/>
          </p:cNvSpPr>
          <p:nvPr>
            <p:ph type="body" sz="quarter" idx="11"/>
          </p:nvPr>
        </p:nvSpPr>
        <p:spPr>
          <a:xfrm>
            <a:off x="4461933" y="2371725"/>
            <a:ext cx="3573991" cy="1573742"/>
          </a:xfrm>
          <a:solidFill>
            <a:srgbClr val="88BFE8"/>
          </a:solidFill>
        </p:spPr>
        <p:txBody>
          <a:bodyPr lIns="108000" tIns="108000" rIns="108000" bIns="108000">
            <a:no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Pladsholder til tekst 12"/>
          <p:cNvSpPr>
            <a:spLocks noGrp="1"/>
          </p:cNvSpPr>
          <p:nvPr>
            <p:ph type="body" sz="quarter" idx="12"/>
          </p:nvPr>
        </p:nvSpPr>
        <p:spPr>
          <a:xfrm>
            <a:off x="684214" y="4115608"/>
            <a:ext cx="3591453" cy="1551766"/>
          </a:xfrm>
          <a:solidFill>
            <a:srgbClr val="88BFE8"/>
          </a:solidFill>
        </p:spPr>
        <p:txBody>
          <a:bodyPr lIns="108000" tIns="108000" rIns="108000" bIns="108000">
            <a:no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tekst 12"/>
          <p:cNvSpPr>
            <a:spLocks noGrp="1"/>
          </p:cNvSpPr>
          <p:nvPr>
            <p:ph type="body" sz="quarter" idx="13"/>
          </p:nvPr>
        </p:nvSpPr>
        <p:spPr>
          <a:xfrm>
            <a:off x="4461933" y="4115608"/>
            <a:ext cx="3573991" cy="1551766"/>
          </a:xfrm>
          <a:solidFill>
            <a:srgbClr val="88BFE8"/>
          </a:solidFill>
        </p:spPr>
        <p:txBody>
          <a:bodyPr lIns="108000" tIns="108000" rIns="108000" bIns="108000">
            <a:noAutofit/>
          </a:bodyPr>
          <a:lstStyle>
            <a:lvl1pPr>
              <a:defRPr sz="1400">
                <a:solidFill>
                  <a:srgbClr val="00203D"/>
                </a:solidFill>
              </a:defRPr>
            </a:lvl1pPr>
            <a:lvl2pPr>
              <a:defRPr sz="1400">
                <a:solidFill>
                  <a:srgbClr val="00203D"/>
                </a:solidFill>
              </a:defRPr>
            </a:lvl2pPr>
            <a:lvl3pPr>
              <a:defRPr sz="1400">
                <a:solidFill>
                  <a:srgbClr val="00203D"/>
                </a:solidFill>
              </a:defRPr>
            </a:lvl3pPr>
            <a:lvl4pPr>
              <a:defRPr sz="1400">
                <a:solidFill>
                  <a:srgbClr val="00203D"/>
                </a:solidFill>
              </a:defRPr>
            </a:lvl4pPr>
            <a:lvl5pPr>
              <a:defRPr sz="1400">
                <a:solidFill>
                  <a:srgbClr val="00203D"/>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71914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84213" y="1008000"/>
            <a:ext cx="7748588" cy="740305"/>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684212" y="2808000"/>
            <a:ext cx="7748588" cy="3384266"/>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512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3" r:id="rId3"/>
    <p:sldLayoutId id="2147483654" r:id="rId4"/>
    <p:sldLayoutId id="2147483651" r:id="rId5"/>
    <p:sldLayoutId id="2147483661" r:id="rId6"/>
    <p:sldLayoutId id="2147483655" r:id="rId7"/>
    <p:sldLayoutId id="2147483662" r:id="rId8"/>
    <p:sldLayoutId id="2147483656" r:id="rId9"/>
    <p:sldLayoutId id="2147483663" r:id="rId10"/>
    <p:sldLayoutId id="2147483660" r:id="rId11"/>
  </p:sldLayoutIdLst>
  <p:txStyles>
    <p:titleStyle>
      <a:lvl1pPr algn="l" defTabSz="457200" rtl="0" eaLnBrk="1" latinLnBrk="0" hangingPunct="1">
        <a:spcBef>
          <a:spcPct val="0"/>
        </a:spcBef>
        <a:buNone/>
        <a:defRPr sz="2200" b="1" kern="1200">
          <a:solidFill>
            <a:schemeClr val="tx1"/>
          </a:solidFill>
          <a:latin typeface="Verdana"/>
          <a:ea typeface="+mj-ea"/>
          <a:cs typeface="Verdana"/>
        </a:defRPr>
      </a:lvl1pPr>
    </p:titleStyle>
    <p:bodyStyle>
      <a:lvl1pPr marL="182563" indent="-182563" algn="l" defTabSz="457200" rtl="0" eaLnBrk="1" latinLnBrk="0" hangingPunct="1">
        <a:spcBef>
          <a:spcPts val="0"/>
        </a:spcBef>
        <a:spcAft>
          <a:spcPts val="800"/>
        </a:spcAft>
        <a:buFont typeface="Arial"/>
        <a:buChar char="•"/>
        <a:defRPr sz="1000" kern="1200">
          <a:solidFill>
            <a:schemeClr val="tx1"/>
          </a:solidFill>
          <a:latin typeface="Verdana"/>
          <a:ea typeface="+mn-ea"/>
          <a:cs typeface="Verdana"/>
        </a:defRPr>
      </a:lvl1pPr>
      <a:lvl2pPr marL="358775" indent="-176213" algn="l" defTabSz="457200" rtl="0" eaLnBrk="1" latinLnBrk="0" hangingPunct="1">
        <a:spcBef>
          <a:spcPts val="0"/>
        </a:spcBef>
        <a:spcAft>
          <a:spcPts val="800"/>
        </a:spcAft>
        <a:buFont typeface="Arial"/>
        <a:buChar char="–"/>
        <a:defRPr sz="1000" kern="1200">
          <a:solidFill>
            <a:schemeClr val="tx1"/>
          </a:solidFill>
          <a:latin typeface="Verdana"/>
          <a:ea typeface="+mn-ea"/>
          <a:cs typeface="Verdana"/>
        </a:defRPr>
      </a:lvl2pPr>
      <a:lvl3pPr marL="495300" indent="-136525" algn="l" defTabSz="457200" rtl="0" eaLnBrk="1" latinLnBrk="0" hangingPunct="1">
        <a:spcBef>
          <a:spcPts val="0"/>
        </a:spcBef>
        <a:spcAft>
          <a:spcPts val="800"/>
        </a:spcAft>
        <a:buFont typeface="Arial"/>
        <a:buChar char="•"/>
        <a:defRPr sz="1000" kern="1200">
          <a:solidFill>
            <a:schemeClr val="tx1"/>
          </a:solidFill>
          <a:latin typeface="Verdana"/>
          <a:ea typeface="+mn-ea"/>
          <a:cs typeface="Verdana"/>
        </a:defRPr>
      </a:lvl3pPr>
      <a:lvl4pPr marL="657225" indent="-168275" algn="l" defTabSz="457200" rtl="0" eaLnBrk="1" latinLnBrk="0" hangingPunct="1">
        <a:spcBef>
          <a:spcPts val="0"/>
        </a:spcBef>
        <a:spcAft>
          <a:spcPts val="800"/>
        </a:spcAft>
        <a:buFont typeface="Arial"/>
        <a:buChar char="–"/>
        <a:defRPr sz="1000" kern="1200">
          <a:solidFill>
            <a:schemeClr val="tx1"/>
          </a:solidFill>
          <a:latin typeface="Verdana"/>
          <a:ea typeface="+mn-ea"/>
          <a:cs typeface="Verdana"/>
        </a:defRPr>
      </a:lvl4pPr>
      <a:lvl5pPr marL="808038" indent="-150813" algn="l" defTabSz="457200" rtl="0" eaLnBrk="1" latinLnBrk="0" hangingPunct="1">
        <a:spcBef>
          <a:spcPts val="0"/>
        </a:spcBef>
        <a:spcAft>
          <a:spcPts val="800"/>
        </a:spcAft>
        <a:buFont typeface="Arial"/>
        <a:buChar char="»"/>
        <a:defRPr sz="1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pixabay.com/pt/carrinho-de-beb%C3%AA-crian%C3%A7a-1961742/" TargetMode="Externa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diagramData" Target="../diagrams/data2.xml"/><Relationship Id="rId21" Type="http://schemas.openxmlformats.org/officeDocument/2006/relationships/image" Target="../media/image20.svg"/><Relationship Id="rId7" Type="http://schemas.microsoft.com/office/2007/relationships/diagramDrawing" Target="../diagrams/drawing2.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0.svg"/><Relationship Id="rId5" Type="http://schemas.openxmlformats.org/officeDocument/2006/relationships/diagramQuickStyle" Target="../diagrams/quickStyle2.xml"/><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diagramLayout" Target="../diagrams/layout2.xml"/><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svg"/><Relationship Id="rId7" Type="http://schemas.openxmlformats.org/officeDocument/2006/relationships/image" Target="../media/image27.sv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hyperlink" Target="https://commons.wikimedia.org/wiki/File:RadioTower.jpg" TargetMode="External"/><Relationship Id="rId4" Type="http://schemas.openxmlformats.org/officeDocument/2006/relationships/image" Target="../media/image25.jp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Vækst for dansk erhvervsliv</a:t>
            </a:r>
          </a:p>
        </p:txBody>
      </p:sp>
      <p:sp>
        <p:nvSpPr>
          <p:cNvPr id="3" name="Pladsholder til tekst 2"/>
          <p:cNvSpPr>
            <a:spLocks noGrp="1"/>
          </p:cNvSpPr>
          <p:nvPr>
            <p:ph type="body" sz="quarter" idx="10"/>
          </p:nvPr>
        </p:nvSpPr>
        <p:spPr/>
        <p:txBody>
          <a:bodyPr/>
          <a:lstStyle/>
          <a:p>
            <a:r>
              <a:rPr lang="da-DK" dirty="0"/>
              <a:t>- Kvalitet for det danske samfund</a:t>
            </a:r>
          </a:p>
        </p:txBody>
      </p:sp>
    </p:spTree>
    <p:extLst>
      <p:ext uri="{BB962C8B-B14F-4D97-AF65-F5344CB8AC3E}">
        <p14:creationId xmlns:p14="http://schemas.microsoft.com/office/powerpoint/2010/main" val="189696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42EB5B1-096F-48D3-9D18-C95A5BC944C2}"/>
              </a:ext>
            </a:extLst>
          </p:cNvPr>
          <p:cNvSpPr>
            <a:spLocks noGrp="1"/>
          </p:cNvSpPr>
          <p:nvPr>
            <p:ph type="title"/>
          </p:nvPr>
        </p:nvSpPr>
        <p:spPr/>
        <p:txBody>
          <a:bodyPr/>
          <a:lstStyle/>
          <a:p>
            <a:r>
              <a:rPr lang="da-DK" dirty="0"/>
              <a:t>Eksempel</a:t>
            </a:r>
          </a:p>
        </p:txBody>
      </p:sp>
      <p:sp>
        <p:nvSpPr>
          <p:cNvPr id="6" name="Pladsholder til tekst 5">
            <a:extLst>
              <a:ext uri="{FF2B5EF4-FFF2-40B4-BE49-F238E27FC236}">
                <a16:creationId xmlns:a16="http://schemas.microsoft.com/office/drawing/2014/main" id="{6F58570E-1A26-4796-88BB-82988FC8D747}"/>
              </a:ext>
            </a:extLst>
          </p:cNvPr>
          <p:cNvSpPr>
            <a:spLocks noGrp="1"/>
          </p:cNvSpPr>
          <p:nvPr>
            <p:ph type="body" sz="quarter" idx="10"/>
          </p:nvPr>
        </p:nvSpPr>
        <p:spPr/>
        <p:txBody>
          <a:bodyPr/>
          <a:lstStyle/>
          <a:p>
            <a:endParaRPr lang="da-DK" dirty="0"/>
          </a:p>
        </p:txBody>
      </p:sp>
      <p:pic>
        <p:nvPicPr>
          <p:cNvPr id="7" name="Picture 4">
            <a:extLst>
              <a:ext uri="{FF2B5EF4-FFF2-40B4-BE49-F238E27FC236}">
                <a16:creationId xmlns:a16="http://schemas.microsoft.com/office/drawing/2014/main" id="{105D8FBF-156B-446B-9782-7CA7C9A3C9E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19" y="1808091"/>
            <a:ext cx="5933987" cy="39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27E32983-3990-427F-B2AB-CE757EAB2821}"/>
              </a:ext>
            </a:extLst>
          </p:cNvPr>
          <p:cNvSpPr>
            <a:spLocks noChangeArrowheads="1"/>
          </p:cNvSpPr>
          <p:nvPr/>
        </p:nvSpPr>
        <p:spPr bwMode="auto">
          <a:xfrm>
            <a:off x="940910" y="2253906"/>
            <a:ext cx="1289050" cy="455613"/>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700">
                <a:solidFill>
                  <a:srgbClr val="5F5F5F"/>
                </a:solidFill>
                <a:latin typeface="Arial" panose="020B0604020202020204" pitchFamily="34" charset="0"/>
              </a:defRPr>
            </a:lvl1pPr>
            <a:lvl2pPr marL="742950" indent="-285750">
              <a:spcBef>
                <a:spcPct val="20000"/>
              </a:spcBef>
              <a:buChar char="–"/>
              <a:defRPr sz="1500">
                <a:solidFill>
                  <a:srgbClr val="5F5F5F"/>
                </a:solidFill>
                <a:latin typeface="Arial" panose="020B0604020202020204" pitchFamily="34" charset="0"/>
              </a:defRPr>
            </a:lvl2pPr>
            <a:lvl3pPr marL="1143000" indent="-228600">
              <a:spcBef>
                <a:spcPct val="20000"/>
              </a:spcBef>
              <a:buChar char="•"/>
              <a:defRPr sz="1400">
                <a:solidFill>
                  <a:srgbClr val="5F5F5F"/>
                </a:solidFill>
                <a:latin typeface="Arial" panose="020B0604020202020204" pitchFamily="34" charset="0"/>
              </a:defRPr>
            </a:lvl3pPr>
            <a:lvl4pPr marL="1600200" indent="-228600">
              <a:spcBef>
                <a:spcPct val="20000"/>
              </a:spcBef>
              <a:buChar char="–"/>
              <a:defRPr sz="1200">
                <a:solidFill>
                  <a:srgbClr val="5F5F5F"/>
                </a:solidFill>
                <a:latin typeface="Arial" panose="020B0604020202020204" pitchFamily="34" charset="0"/>
              </a:defRPr>
            </a:lvl4pPr>
            <a:lvl5pPr marL="2057400" indent="-228600">
              <a:spcBef>
                <a:spcPct val="20000"/>
              </a:spcBef>
              <a:buChar char="»"/>
              <a:defRPr sz="11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11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11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11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1100">
                <a:solidFill>
                  <a:srgbClr val="5F5F5F"/>
                </a:solidFill>
                <a:latin typeface="Arial" panose="020B0604020202020204" pitchFamily="34" charset="0"/>
              </a:defRPr>
            </a:lvl9pPr>
          </a:lstStyle>
          <a:p>
            <a:pPr eaLnBrk="1" hangingPunct="1">
              <a:spcBef>
                <a:spcPct val="0"/>
              </a:spcBef>
              <a:buFontTx/>
              <a:buNone/>
            </a:pPr>
            <a:endParaRPr lang="da-DK" altLang="da-DK" sz="1800">
              <a:solidFill>
                <a:schemeClr val="tx1"/>
              </a:solidFill>
            </a:endParaRPr>
          </a:p>
        </p:txBody>
      </p:sp>
      <p:sp>
        <p:nvSpPr>
          <p:cNvPr id="9" name="Oval 5">
            <a:extLst>
              <a:ext uri="{FF2B5EF4-FFF2-40B4-BE49-F238E27FC236}">
                <a16:creationId xmlns:a16="http://schemas.microsoft.com/office/drawing/2014/main" id="{33678101-6A73-4669-9067-DD282A2AEC3E}"/>
              </a:ext>
            </a:extLst>
          </p:cNvPr>
          <p:cNvSpPr>
            <a:spLocks noChangeArrowheads="1"/>
          </p:cNvSpPr>
          <p:nvPr/>
        </p:nvSpPr>
        <p:spPr bwMode="auto">
          <a:xfrm>
            <a:off x="3946705" y="2700598"/>
            <a:ext cx="1978233" cy="455613"/>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700">
                <a:solidFill>
                  <a:srgbClr val="5F5F5F"/>
                </a:solidFill>
                <a:latin typeface="Arial" panose="020B0604020202020204" pitchFamily="34" charset="0"/>
              </a:defRPr>
            </a:lvl1pPr>
            <a:lvl2pPr marL="742950" indent="-285750">
              <a:spcBef>
                <a:spcPct val="20000"/>
              </a:spcBef>
              <a:buChar char="–"/>
              <a:defRPr sz="1500">
                <a:solidFill>
                  <a:srgbClr val="5F5F5F"/>
                </a:solidFill>
                <a:latin typeface="Arial" panose="020B0604020202020204" pitchFamily="34" charset="0"/>
              </a:defRPr>
            </a:lvl2pPr>
            <a:lvl3pPr marL="1143000" indent="-228600">
              <a:spcBef>
                <a:spcPct val="20000"/>
              </a:spcBef>
              <a:buChar char="•"/>
              <a:defRPr sz="1400">
                <a:solidFill>
                  <a:srgbClr val="5F5F5F"/>
                </a:solidFill>
                <a:latin typeface="Arial" panose="020B0604020202020204" pitchFamily="34" charset="0"/>
              </a:defRPr>
            </a:lvl3pPr>
            <a:lvl4pPr marL="1600200" indent="-228600">
              <a:spcBef>
                <a:spcPct val="20000"/>
              </a:spcBef>
              <a:buChar char="–"/>
              <a:defRPr sz="1200">
                <a:solidFill>
                  <a:srgbClr val="5F5F5F"/>
                </a:solidFill>
                <a:latin typeface="Arial" panose="020B0604020202020204" pitchFamily="34" charset="0"/>
              </a:defRPr>
            </a:lvl4pPr>
            <a:lvl5pPr marL="2057400" indent="-228600">
              <a:spcBef>
                <a:spcPct val="20000"/>
              </a:spcBef>
              <a:buChar char="»"/>
              <a:defRPr sz="11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11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11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11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1100">
                <a:solidFill>
                  <a:srgbClr val="5F5F5F"/>
                </a:solidFill>
                <a:latin typeface="Arial" panose="020B0604020202020204" pitchFamily="34" charset="0"/>
              </a:defRPr>
            </a:lvl9pPr>
          </a:lstStyle>
          <a:p>
            <a:pPr eaLnBrk="1" hangingPunct="1">
              <a:spcBef>
                <a:spcPct val="0"/>
              </a:spcBef>
              <a:buFontTx/>
              <a:buNone/>
            </a:pPr>
            <a:endParaRPr lang="da-DK" altLang="da-DK" sz="1800">
              <a:solidFill>
                <a:schemeClr val="tx1"/>
              </a:solidFill>
            </a:endParaRPr>
          </a:p>
        </p:txBody>
      </p:sp>
      <p:sp>
        <p:nvSpPr>
          <p:cNvPr id="10" name="Oval 6">
            <a:extLst>
              <a:ext uri="{FF2B5EF4-FFF2-40B4-BE49-F238E27FC236}">
                <a16:creationId xmlns:a16="http://schemas.microsoft.com/office/drawing/2014/main" id="{9E4AC2C9-33C8-441A-86CA-52B98134C8B7}"/>
              </a:ext>
            </a:extLst>
          </p:cNvPr>
          <p:cNvSpPr>
            <a:spLocks noChangeArrowheads="1"/>
          </p:cNvSpPr>
          <p:nvPr/>
        </p:nvSpPr>
        <p:spPr bwMode="auto">
          <a:xfrm>
            <a:off x="3801802" y="3156211"/>
            <a:ext cx="2589668" cy="455613"/>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700">
                <a:solidFill>
                  <a:srgbClr val="5F5F5F"/>
                </a:solidFill>
                <a:latin typeface="Arial" panose="020B0604020202020204" pitchFamily="34" charset="0"/>
              </a:defRPr>
            </a:lvl1pPr>
            <a:lvl2pPr marL="742950" indent="-285750">
              <a:spcBef>
                <a:spcPct val="20000"/>
              </a:spcBef>
              <a:buChar char="–"/>
              <a:defRPr sz="1500">
                <a:solidFill>
                  <a:srgbClr val="5F5F5F"/>
                </a:solidFill>
                <a:latin typeface="Arial" panose="020B0604020202020204" pitchFamily="34" charset="0"/>
              </a:defRPr>
            </a:lvl2pPr>
            <a:lvl3pPr marL="1143000" indent="-228600">
              <a:spcBef>
                <a:spcPct val="20000"/>
              </a:spcBef>
              <a:buChar char="•"/>
              <a:defRPr sz="1400">
                <a:solidFill>
                  <a:srgbClr val="5F5F5F"/>
                </a:solidFill>
                <a:latin typeface="Arial" panose="020B0604020202020204" pitchFamily="34" charset="0"/>
              </a:defRPr>
            </a:lvl3pPr>
            <a:lvl4pPr marL="1600200" indent="-228600">
              <a:spcBef>
                <a:spcPct val="20000"/>
              </a:spcBef>
              <a:buChar char="–"/>
              <a:defRPr sz="1200">
                <a:solidFill>
                  <a:srgbClr val="5F5F5F"/>
                </a:solidFill>
                <a:latin typeface="Arial" panose="020B0604020202020204" pitchFamily="34" charset="0"/>
              </a:defRPr>
            </a:lvl4pPr>
            <a:lvl5pPr marL="2057400" indent="-228600">
              <a:spcBef>
                <a:spcPct val="20000"/>
              </a:spcBef>
              <a:buChar char="»"/>
              <a:defRPr sz="11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11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11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11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1100">
                <a:solidFill>
                  <a:srgbClr val="5F5F5F"/>
                </a:solidFill>
                <a:latin typeface="Arial" panose="020B0604020202020204" pitchFamily="34" charset="0"/>
              </a:defRPr>
            </a:lvl9pPr>
          </a:lstStyle>
          <a:p>
            <a:pPr eaLnBrk="1" hangingPunct="1">
              <a:spcBef>
                <a:spcPct val="0"/>
              </a:spcBef>
              <a:buFontTx/>
              <a:buNone/>
            </a:pPr>
            <a:endParaRPr lang="da-DK" altLang="da-DK" sz="1800">
              <a:solidFill>
                <a:schemeClr val="tx1"/>
              </a:solidFill>
            </a:endParaRPr>
          </a:p>
        </p:txBody>
      </p:sp>
    </p:spTree>
    <p:extLst>
      <p:ext uri="{BB962C8B-B14F-4D97-AF65-F5344CB8AC3E}">
        <p14:creationId xmlns:p14="http://schemas.microsoft.com/office/powerpoint/2010/main" val="425787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384FE-E53F-4EA1-858F-6A520311FEBF}"/>
              </a:ext>
            </a:extLst>
          </p:cNvPr>
          <p:cNvSpPr>
            <a:spLocks noGrp="1"/>
          </p:cNvSpPr>
          <p:nvPr>
            <p:ph type="title"/>
          </p:nvPr>
        </p:nvSpPr>
        <p:spPr/>
        <p:txBody>
          <a:bodyPr/>
          <a:lstStyle/>
          <a:p>
            <a:r>
              <a:rPr lang="da-DK" dirty="0"/>
              <a:t>Annekser</a:t>
            </a:r>
          </a:p>
        </p:txBody>
      </p:sp>
      <p:sp>
        <p:nvSpPr>
          <p:cNvPr id="3" name="Pladsholder til tekst 2">
            <a:extLst>
              <a:ext uri="{FF2B5EF4-FFF2-40B4-BE49-F238E27FC236}">
                <a16:creationId xmlns:a16="http://schemas.microsoft.com/office/drawing/2014/main" id="{1B16FEBA-C770-48BD-917B-F4386D0F747F}"/>
              </a:ext>
            </a:extLst>
          </p:cNvPr>
          <p:cNvSpPr>
            <a:spLocks noGrp="1"/>
          </p:cNvSpPr>
          <p:nvPr>
            <p:ph type="body" sz="quarter" idx="10"/>
          </p:nvPr>
        </p:nvSpPr>
        <p:spPr/>
        <p:txBody>
          <a:bodyPr>
            <a:normAutofit lnSpcReduction="10000"/>
          </a:bodyPr>
          <a:lstStyle/>
          <a:p>
            <a:r>
              <a:rPr lang="en-US" dirty="0" err="1"/>
              <a:t>Annekser</a:t>
            </a:r>
            <a:r>
              <a:rPr lang="en-US" dirty="0"/>
              <a:t> </a:t>
            </a:r>
            <a:r>
              <a:rPr lang="en-US" dirty="0" err="1"/>
              <a:t>bruges</a:t>
            </a:r>
            <a:r>
              <a:rPr lang="en-US" dirty="0"/>
              <a:t> </a:t>
            </a:r>
            <a:r>
              <a:rPr lang="en-US" dirty="0" err="1"/>
              <a:t>til</a:t>
            </a:r>
            <a:r>
              <a:rPr lang="en-US" dirty="0"/>
              <a:t> at give </a:t>
            </a:r>
            <a:r>
              <a:rPr lang="en-US" dirty="0" err="1"/>
              <a:t>læseren</a:t>
            </a:r>
            <a:r>
              <a:rPr lang="en-US" dirty="0"/>
              <a:t> </a:t>
            </a:r>
            <a:r>
              <a:rPr lang="en-US" dirty="0" err="1"/>
              <a:t>yderligere</a:t>
            </a:r>
            <a:r>
              <a:rPr lang="en-US" dirty="0"/>
              <a:t> information </a:t>
            </a:r>
          </a:p>
          <a:p>
            <a:endParaRPr lang="en-US" dirty="0"/>
          </a:p>
          <a:p>
            <a:r>
              <a:rPr lang="en-US" dirty="0" err="1"/>
              <a:t>Anvendes</a:t>
            </a:r>
            <a:r>
              <a:rPr lang="en-US" dirty="0"/>
              <a:t> </a:t>
            </a:r>
            <a:r>
              <a:rPr lang="en-US" dirty="0" err="1"/>
              <a:t>bl.a</a:t>
            </a:r>
            <a:r>
              <a:rPr lang="en-US" dirty="0"/>
              <a:t>. for at </a:t>
            </a:r>
            <a:r>
              <a:rPr lang="en-US" dirty="0" err="1"/>
              <a:t>undgå</a:t>
            </a:r>
            <a:r>
              <a:rPr lang="en-US" dirty="0"/>
              <a:t> at </a:t>
            </a:r>
            <a:r>
              <a:rPr lang="en-US" dirty="0" err="1"/>
              <a:t>selve</a:t>
            </a:r>
            <a:r>
              <a:rPr lang="en-US" dirty="0"/>
              <a:t> </a:t>
            </a:r>
            <a:r>
              <a:rPr lang="en-US" dirty="0" err="1"/>
              <a:t>hoveddokumentet</a:t>
            </a:r>
            <a:r>
              <a:rPr lang="en-US" dirty="0"/>
              <a:t> </a:t>
            </a:r>
            <a:r>
              <a:rPr lang="en-US" dirty="0" err="1"/>
              <a:t>bliver</a:t>
            </a:r>
            <a:r>
              <a:rPr lang="en-US" dirty="0"/>
              <a:t> for </a:t>
            </a:r>
            <a:r>
              <a:rPr lang="en-US" dirty="0" err="1"/>
              <a:t>langt</a:t>
            </a:r>
            <a:endParaRPr lang="en-US" dirty="0"/>
          </a:p>
          <a:p>
            <a:endParaRPr lang="en-US" dirty="0"/>
          </a:p>
          <a:p>
            <a:r>
              <a:rPr lang="en-US" dirty="0" err="1"/>
              <a:t>Annekser</a:t>
            </a:r>
            <a:r>
              <a:rPr lang="en-US" dirty="0"/>
              <a:t> </a:t>
            </a:r>
            <a:r>
              <a:rPr lang="en-US" dirty="0" err="1"/>
              <a:t>kan</a:t>
            </a:r>
            <a:r>
              <a:rPr lang="en-US" dirty="0"/>
              <a:t> </a:t>
            </a:r>
            <a:r>
              <a:rPr lang="en-US" dirty="0" err="1"/>
              <a:t>være</a:t>
            </a:r>
            <a:r>
              <a:rPr lang="en-US" dirty="0"/>
              <a:t> normative </a:t>
            </a:r>
            <a:r>
              <a:rPr lang="en-US" dirty="0" err="1"/>
              <a:t>fx</a:t>
            </a:r>
            <a:r>
              <a:rPr lang="en-US" dirty="0"/>
              <a:t> </a:t>
            </a:r>
            <a:r>
              <a:rPr lang="en-US" dirty="0" err="1"/>
              <a:t>beskrive</a:t>
            </a:r>
            <a:r>
              <a:rPr lang="en-US" dirty="0"/>
              <a:t> </a:t>
            </a:r>
            <a:r>
              <a:rPr lang="en-US" dirty="0" err="1"/>
              <a:t>en</a:t>
            </a:r>
            <a:r>
              <a:rPr lang="en-US" dirty="0"/>
              <a:t> </a:t>
            </a:r>
            <a:r>
              <a:rPr lang="en-US" dirty="0" err="1"/>
              <a:t>testmetode</a:t>
            </a:r>
            <a:r>
              <a:rPr lang="en-US" dirty="0"/>
              <a:t>, </a:t>
            </a:r>
            <a:r>
              <a:rPr lang="en-US" dirty="0" err="1"/>
              <a:t>som</a:t>
            </a:r>
            <a:r>
              <a:rPr lang="en-US" dirty="0"/>
              <a:t> </a:t>
            </a:r>
            <a:r>
              <a:rPr lang="en-US" dirty="0" err="1"/>
              <a:t>brugeren</a:t>
            </a:r>
            <a:r>
              <a:rPr lang="en-US" dirty="0"/>
              <a:t> </a:t>
            </a:r>
            <a:r>
              <a:rPr lang="en-US" dirty="0" err="1"/>
              <a:t>af</a:t>
            </a:r>
            <a:r>
              <a:rPr lang="en-US" dirty="0"/>
              <a:t> </a:t>
            </a:r>
            <a:r>
              <a:rPr lang="en-US" dirty="0" err="1"/>
              <a:t>standarden</a:t>
            </a:r>
            <a:r>
              <a:rPr lang="en-US" dirty="0"/>
              <a:t> </a:t>
            </a:r>
            <a:r>
              <a:rPr lang="en-US" dirty="0" err="1"/>
              <a:t>kan</a:t>
            </a:r>
            <a:r>
              <a:rPr lang="en-US" dirty="0"/>
              <a:t> </a:t>
            </a:r>
            <a:r>
              <a:rPr lang="en-US" dirty="0" err="1"/>
              <a:t>bruge</a:t>
            </a:r>
            <a:endParaRPr lang="en-US" dirty="0"/>
          </a:p>
          <a:p>
            <a:endParaRPr lang="en-US" dirty="0"/>
          </a:p>
          <a:p>
            <a:r>
              <a:rPr lang="en-US" dirty="0" err="1"/>
              <a:t>Annekser</a:t>
            </a:r>
            <a:r>
              <a:rPr lang="en-US" dirty="0"/>
              <a:t> </a:t>
            </a:r>
            <a:r>
              <a:rPr lang="en-US" dirty="0" err="1"/>
              <a:t>kan</a:t>
            </a:r>
            <a:r>
              <a:rPr lang="en-US" dirty="0"/>
              <a:t> </a:t>
            </a:r>
            <a:r>
              <a:rPr lang="en-US" dirty="0" err="1"/>
              <a:t>også</a:t>
            </a:r>
            <a:r>
              <a:rPr lang="en-US" dirty="0"/>
              <a:t> </a:t>
            </a:r>
            <a:r>
              <a:rPr lang="en-US" dirty="0" err="1"/>
              <a:t>være</a:t>
            </a:r>
            <a:r>
              <a:rPr lang="en-US" dirty="0"/>
              <a:t> informative </a:t>
            </a:r>
            <a:r>
              <a:rPr lang="en-US" dirty="0" err="1"/>
              <a:t>fx</a:t>
            </a:r>
            <a:r>
              <a:rPr lang="en-US" dirty="0"/>
              <a:t> </a:t>
            </a:r>
            <a:r>
              <a:rPr lang="en-US" dirty="0" err="1"/>
              <a:t>beskrive</a:t>
            </a:r>
            <a:r>
              <a:rPr lang="en-US" dirty="0"/>
              <a:t> </a:t>
            </a:r>
            <a:r>
              <a:rPr lang="en-US" dirty="0" err="1"/>
              <a:t>yderligere</a:t>
            </a:r>
            <a:r>
              <a:rPr lang="en-US" dirty="0"/>
              <a:t> information, </a:t>
            </a:r>
            <a:r>
              <a:rPr lang="en-US" dirty="0" err="1"/>
              <a:t>vejledning</a:t>
            </a:r>
            <a:r>
              <a:rPr lang="en-US" dirty="0"/>
              <a:t> </a:t>
            </a:r>
            <a:r>
              <a:rPr lang="en-US" dirty="0" err="1"/>
              <a:t>som</a:t>
            </a:r>
            <a:r>
              <a:rPr lang="en-US" dirty="0"/>
              <a:t> </a:t>
            </a:r>
            <a:r>
              <a:rPr lang="en-US" dirty="0" err="1"/>
              <a:t>komplementerer</a:t>
            </a:r>
            <a:r>
              <a:rPr lang="en-US" dirty="0"/>
              <a:t> </a:t>
            </a:r>
            <a:r>
              <a:rPr lang="en-US" dirty="0" err="1"/>
              <a:t>standarden</a:t>
            </a:r>
            <a:r>
              <a:rPr lang="en-US" dirty="0"/>
              <a:t> </a:t>
            </a:r>
            <a:r>
              <a:rPr lang="en-US" dirty="0" err="1"/>
              <a:t>og</a:t>
            </a:r>
            <a:r>
              <a:rPr lang="en-US" dirty="0"/>
              <a:t> </a:t>
            </a:r>
            <a:r>
              <a:rPr lang="en-US" dirty="0" err="1"/>
              <a:t>brugerens</a:t>
            </a:r>
            <a:r>
              <a:rPr lang="en-US" dirty="0"/>
              <a:t> </a:t>
            </a:r>
            <a:r>
              <a:rPr lang="en-US" dirty="0" err="1"/>
              <a:t>forståelse</a:t>
            </a:r>
            <a:r>
              <a:rPr lang="en-US" dirty="0"/>
              <a:t>  </a:t>
            </a:r>
          </a:p>
          <a:p>
            <a:endParaRPr lang="en-US" dirty="0"/>
          </a:p>
          <a:p>
            <a:r>
              <a:rPr lang="en-US" dirty="0" err="1"/>
              <a:t>Annekser</a:t>
            </a:r>
            <a:r>
              <a:rPr lang="en-US" dirty="0"/>
              <a:t> </a:t>
            </a:r>
            <a:r>
              <a:rPr lang="en-US" dirty="0" err="1"/>
              <a:t>tildeles</a:t>
            </a:r>
            <a:r>
              <a:rPr lang="en-US" dirty="0"/>
              <a:t> </a:t>
            </a:r>
            <a:r>
              <a:rPr lang="en-US" dirty="0" err="1"/>
              <a:t>bogstaver</a:t>
            </a:r>
            <a:r>
              <a:rPr lang="en-US" dirty="0"/>
              <a:t> A, B, C etc. </a:t>
            </a:r>
          </a:p>
        </p:txBody>
      </p:sp>
    </p:spTree>
    <p:extLst>
      <p:ext uri="{BB962C8B-B14F-4D97-AF65-F5344CB8AC3E}">
        <p14:creationId xmlns:p14="http://schemas.microsoft.com/office/powerpoint/2010/main" val="413832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ECBF03D-DC2E-4BC0-BD73-E1B750A4AD93}"/>
              </a:ext>
            </a:extLst>
          </p:cNvPr>
          <p:cNvPicPr>
            <a:picLocks noChangeAspect="1"/>
          </p:cNvPicPr>
          <p:nvPr/>
        </p:nvPicPr>
        <p:blipFill rotWithShape="1">
          <a:blip r:embed="rId3"/>
          <a:srcRect l="19082" t="6984" r="20101" b="3879"/>
          <a:stretch/>
        </p:blipFill>
        <p:spPr>
          <a:xfrm>
            <a:off x="4863299" y="1008000"/>
            <a:ext cx="3569289" cy="3269663"/>
          </a:xfrm>
          <a:prstGeom prst="rect">
            <a:avLst/>
          </a:prstGeom>
        </p:spPr>
      </p:pic>
      <p:sp>
        <p:nvSpPr>
          <p:cNvPr id="2" name="Titel 1">
            <a:extLst>
              <a:ext uri="{FF2B5EF4-FFF2-40B4-BE49-F238E27FC236}">
                <a16:creationId xmlns:a16="http://schemas.microsoft.com/office/drawing/2014/main" id="{367CC5AE-2920-4553-8846-5D489AF11E8C}"/>
              </a:ext>
            </a:extLst>
          </p:cNvPr>
          <p:cNvSpPr>
            <a:spLocks noGrp="1"/>
          </p:cNvSpPr>
          <p:nvPr>
            <p:ph type="title"/>
          </p:nvPr>
        </p:nvSpPr>
        <p:spPr/>
        <p:txBody>
          <a:bodyPr/>
          <a:lstStyle/>
          <a:p>
            <a:r>
              <a:rPr lang="da-DK" dirty="0"/>
              <a:t>Hvilken slags standard	</a:t>
            </a:r>
          </a:p>
        </p:txBody>
      </p:sp>
      <p:sp>
        <p:nvSpPr>
          <p:cNvPr id="4" name="Pladsholder til tekst 3">
            <a:extLst>
              <a:ext uri="{FF2B5EF4-FFF2-40B4-BE49-F238E27FC236}">
                <a16:creationId xmlns:a16="http://schemas.microsoft.com/office/drawing/2014/main" id="{6AE68BF1-0375-4E80-854F-6083CAB29BCD}"/>
              </a:ext>
            </a:extLst>
          </p:cNvPr>
          <p:cNvSpPr>
            <a:spLocks noGrp="1"/>
          </p:cNvSpPr>
          <p:nvPr>
            <p:ph type="body" sz="quarter" idx="10"/>
          </p:nvPr>
        </p:nvSpPr>
        <p:spPr>
          <a:xfrm>
            <a:off x="652054" y="1910625"/>
            <a:ext cx="3591453" cy="3295651"/>
          </a:xfrm>
        </p:spPr>
        <p:txBody>
          <a:bodyPr/>
          <a:lstStyle/>
          <a:p>
            <a:r>
              <a:rPr lang="da-DK" altLang="da-DK" dirty="0"/>
              <a:t>Beskriver hvad standarden skal opnå</a:t>
            </a:r>
          </a:p>
          <a:p>
            <a:endParaRPr lang="da-DK" altLang="da-DK" dirty="0"/>
          </a:p>
          <a:p>
            <a:r>
              <a:rPr lang="da-DK" altLang="da-DK" dirty="0"/>
              <a:t>Men ikke hvordan</a:t>
            </a:r>
          </a:p>
          <a:p>
            <a:endParaRPr lang="da-DK" altLang="da-DK" dirty="0"/>
          </a:p>
          <a:p>
            <a:r>
              <a:rPr lang="da-DK" altLang="da-DK" dirty="0"/>
              <a:t>Ydeevne- eller funktionsstandarder</a:t>
            </a:r>
            <a:endParaRPr lang="en-GB" altLang="da-DK" dirty="0"/>
          </a:p>
          <a:p>
            <a:endParaRPr lang="da-DK" dirty="0"/>
          </a:p>
        </p:txBody>
      </p:sp>
      <p:pic>
        <p:nvPicPr>
          <p:cNvPr id="8" name="Billede 7">
            <a:extLst>
              <a:ext uri="{FF2B5EF4-FFF2-40B4-BE49-F238E27FC236}">
                <a16:creationId xmlns:a16="http://schemas.microsoft.com/office/drawing/2014/main" id="{719C03F1-8FCC-4B0F-8E73-694D357085D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59675" y="4509954"/>
            <a:ext cx="983832" cy="924751"/>
          </a:xfrm>
          <a:prstGeom prst="rect">
            <a:avLst/>
          </a:prstGeom>
        </p:spPr>
      </p:pic>
      <p:sp>
        <p:nvSpPr>
          <p:cNvPr id="9" name="Rektangel 8">
            <a:extLst>
              <a:ext uri="{FF2B5EF4-FFF2-40B4-BE49-F238E27FC236}">
                <a16:creationId xmlns:a16="http://schemas.microsoft.com/office/drawing/2014/main" id="{3D53114D-BB77-4069-B000-5A2708DC02B9}"/>
              </a:ext>
            </a:extLst>
          </p:cNvPr>
          <p:cNvSpPr/>
          <p:nvPr/>
        </p:nvSpPr>
        <p:spPr>
          <a:xfrm>
            <a:off x="4711959" y="4581293"/>
            <a:ext cx="4212545" cy="1569693"/>
          </a:xfrm>
          <a:prstGeom prst="rect">
            <a:avLst/>
          </a:prstGeom>
          <a:solidFill>
            <a:schemeClr val="bg1">
              <a:alpha val="49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r>
              <a:rPr lang="en-US" sz="1400" dirty="0">
                <a:latin typeface="Verdana" panose="020B0604030504040204" pitchFamily="34" charset="0"/>
                <a:ea typeface="Verdana" panose="020B0604030504040204" pitchFamily="34" charset="0"/>
              </a:rPr>
              <a:t>This European Standard specifies the </a:t>
            </a:r>
            <a:r>
              <a:rPr lang="en-US" sz="1400" u="sng" dirty="0">
                <a:latin typeface="Verdana" panose="020B0604030504040204" pitchFamily="34" charset="0"/>
                <a:ea typeface="Verdana" panose="020B0604030504040204" pitchFamily="34" charset="0"/>
              </a:rPr>
              <a:t>safety requirements and test methods</a:t>
            </a:r>
            <a:r>
              <a:rPr lang="en-US" sz="1400" dirty="0">
                <a:latin typeface="Verdana" panose="020B0604030504040204" pitchFamily="34" charset="0"/>
                <a:ea typeface="Verdana" panose="020B0604030504040204" pitchFamily="34" charset="0"/>
              </a:rPr>
              <a:t> for pushchairs and prams, designed for the carriage of one or more children, up to 15 kg each and up to 20 kg for any integrated platform on which a child can stand.</a:t>
            </a:r>
          </a:p>
          <a:p>
            <a:endParaRPr lang="en-US" sz="1400" dirty="0">
              <a:latin typeface="Verdana" panose="020B0604030504040204" pitchFamily="34" charset="0"/>
              <a:ea typeface="Verdana" panose="020B0604030504040204" pitchFamily="34" charset="0"/>
            </a:endParaRPr>
          </a:p>
        </p:txBody>
      </p:sp>
      <p:sp>
        <p:nvSpPr>
          <p:cNvPr id="10" name="Oval 6">
            <a:extLst>
              <a:ext uri="{FF2B5EF4-FFF2-40B4-BE49-F238E27FC236}">
                <a16:creationId xmlns:a16="http://schemas.microsoft.com/office/drawing/2014/main" id="{28A13512-C1D7-47E9-BA4B-02D4C27A4F6A}"/>
              </a:ext>
            </a:extLst>
          </p:cNvPr>
          <p:cNvSpPr>
            <a:spLocks noChangeArrowheads="1"/>
          </p:cNvSpPr>
          <p:nvPr/>
        </p:nvSpPr>
        <p:spPr bwMode="auto">
          <a:xfrm>
            <a:off x="4558294" y="4133481"/>
            <a:ext cx="4287126" cy="121296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700">
                <a:solidFill>
                  <a:srgbClr val="5F5F5F"/>
                </a:solidFill>
                <a:latin typeface="Arial" panose="020B0604020202020204" pitchFamily="34" charset="0"/>
              </a:defRPr>
            </a:lvl1pPr>
            <a:lvl2pPr marL="742950" indent="-285750">
              <a:spcBef>
                <a:spcPct val="20000"/>
              </a:spcBef>
              <a:buChar char="–"/>
              <a:defRPr sz="1500">
                <a:solidFill>
                  <a:srgbClr val="5F5F5F"/>
                </a:solidFill>
                <a:latin typeface="Arial" panose="020B0604020202020204" pitchFamily="34" charset="0"/>
              </a:defRPr>
            </a:lvl2pPr>
            <a:lvl3pPr marL="1143000" indent="-228600">
              <a:spcBef>
                <a:spcPct val="20000"/>
              </a:spcBef>
              <a:buChar char="•"/>
              <a:defRPr sz="1400">
                <a:solidFill>
                  <a:srgbClr val="5F5F5F"/>
                </a:solidFill>
                <a:latin typeface="Arial" panose="020B0604020202020204" pitchFamily="34" charset="0"/>
              </a:defRPr>
            </a:lvl3pPr>
            <a:lvl4pPr marL="1600200" indent="-228600">
              <a:spcBef>
                <a:spcPct val="20000"/>
              </a:spcBef>
              <a:buChar char="–"/>
              <a:defRPr sz="1200">
                <a:solidFill>
                  <a:srgbClr val="5F5F5F"/>
                </a:solidFill>
                <a:latin typeface="Arial" panose="020B0604020202020204" pitchFamily="34" charset="0"/>
              </a:defRPr>
            </a:lvl4pPr>
            <a:lvl5pPr marL="2057400" indent="-228600">
              <a:spcBef>
                <a:spcPct val="20000"/>
              </a:spcBef>
              <a:buChar char="»"/>
              <a:defRPr sz="1100">
                <a:solidFill>
                  <a:srgbClr val="5F5F5F"/>
                </a:solidFill>
                <a:latin typeface="Arial" panose="020B0604020202020204" pitchFamily="34" charset="0"/>
              </a:defRPr>
            </a:lvl5pPr>
            <a:lvl6pPr marL="2514600" indent="-228600" eaLnBrk="0" fontAlgn="base" hangingPunct="0">
              <a:spcBef>
                <a:spcPct val="20000"/>
              </a:spcBef>
              <a:spcAft>
                <a:spcPct val="0"/>
              </a:spcAft>
              <a:buChar char="»"/>
              <a:defRPr sz="1100">
                <a:solidFill>
                  <a:srgbClr val="5F5F5F"/>
                </a:solidFill>
                <a:latin typeface="Arial" panose="020B0604020202020204" pitchFamily="34" charset="0"/>
              </a:defRPr>
            </a:lvl6pPr>
            <a:lvl7pPr marL="2971800" indent="-228600" eaLnBrk="0" fontAlgn="base" hangingPunct="0">
              <a:spcBef>
                <a:spcPct val="20000"/>
              </a:spcBef>
              <a:spcAft>
                <a:spcPct val="0"/>
              </a:spcAft>
              <a:buChar char="»"/>
              <a:defRPr sz="1100">
                <a:solidFill>
                  <a:srgbClr val="5F5F5F"/>
                </a:solidFill>
                <a:latin typeface="Arial" panose="020B0604020202020204" pitchFamily="34" charset="0"/>
              </a:defRPr>
            </a:lvl7pPr>
            <a:lvl8pPr marL="3429000" indent="-228600" eaLnBrk="0" fontAlgn="base" hangingPunct="0">
              <a:spcBef>
                <a:spcPct val="20000"/>
              </a:spcBef>
              <a:spcAft>
                <a:spcPct val="0"/>
              </a:spcAft>
              <a:buChar char="»"/>
              <a:defRPr sz="1100">
                <a:solidFill>
                  <a:srgbClr val="5F5F5F"/>
                </a:solidFill>
                <a:latin typeface="Arial" panose="020B0604020202020204" pitchFamily="34" charset="0"/>
              </a:defRPr>
            </a:lvl8pPr>
            <a:lvl9pPr marL="3886200" indent="-228600" eaLnBrk="0" fontAlgn="base" hangingPunct="0">
              <a:spcBef>
                <a:spcPct val="20000"/>
              </a:spcBef>
              <a:spcAft>
                <a:spcPct val="0"/>
              </a:spcAft>
              <a:buChar char="»"/>
              <a:defRPr sz="1100">
                <a:solidFill>
                  <a:srgbClr val="5F5F5F"/>
                </a:solidFill>
                <a:latin typeface="Arial" panose="020B0604020202020204" pitchFamily="34" charset="0"/>
              </a:defRPr>
            </a:lvl9pPr>
          </a:lstStyle>
          <a:p>
            <a:pPr eaLnBrk="1" hangingPunct="1">
              <a:spcBef>
                <a:spcPct val="0"/>
              </a:spcBef>
              <a:buFontTx/>
              <a:buNone/>
            </a:pPr>
            <a:endParaRPr lang="da-DK" altLang="da-DK" sz="1800">
              <a:solidFill>
                <a:schemeClr val="tx1"/>
              </a:solidFill>
            </a:endParaRPr>
          </a:p>
        </p:txBody>
      </p:sp>
    </p:spTree>
    <p:extLst>
      <p:ext uri="{BB962C8B-B14F-4D97-AF65-F5344CB8AC3E}">
        <p14:creationId xmlns:p14="http://schemas.microsoft.com/office/powerpoint/2010/main" val="408322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B416E-9CAE-42EC-8496-6EBC2915D918}"/>
              </a:ext>
            </a:extLst>
          </p:cNvPr>
          <p:cNvSpPr>
            <a:spLocks noGrp="1"/>
          </p:cNvSpPr>
          <p:nvPr>
            <p:ph type="title"/>
          </p:nvPr>
        </p:nvSpPr>
        <p:spPr/>
        <p:txBody>
          <a:bodyPr/>
          <a:lstStyle/>
          <a:p>
            <a:r>
              <a:rPr lang="da-DK" dirty="0"/>
              <a:t>Sprogterminologi</a:t>
            </a:r>
          </a:p>
        </p:txBody>
      </p:sp>
      <p:sp>
        <p:nvSpPr>
          <p:cNvPr id="3" name="Pladsholder til tekst 2">
            <a:extLst>
              <a:ext uri="{FF2B5EF4-FFF2-40B4-BE49-F238E27FC236}">
                <a16:creationId xmlns:a16="http://schemas.microsoft.com/office/drawing/2014/main" id="{4CA0014C-F911-433D-84BC-875B32E55A74}"/>
              </a:ext>
            </a:extLst>
          </p:cNvPr>
          <p:cNvSpPr>
            <a:spLocks noGrp="1"/>
          </p:cNvSpPr>
          <p:nvPr>
            <p:ph type="body" sz="quarter" idx="10"/>
          </p:nvPr>
        </p:nvSpPr>
        <p:spPr/>
        <p:txBody>
          <a:bodyPr>
            <a:normAutofit/>
          </a:bodyPr>
          <a:lstStyle/>
          <a:p>
            <a:pPr marL="0" indent="0">
              <a:buNone/>
            </a:pPr>
            <a:r>
              <a:rPr lang="da-DK" b="1" u="sng" dirty="0"/>
              <a:t>Krav</a:t>
            </a:r>
            <a:r>
              <a:rPr lang="da-DK" b="1" dirty="0"/>
              <a:t> </a:t>
            </a:r>
            <a:r>
              <a:rPr lang="da-DK" dirty="0"/>
              <a:t>til en standard:</a:t>
            </a:r>
          </a:p>
          <a:p>
            <a:pPr marL="0" indent="0">
              <a:buNone/>
            </a:pPr>
            <a:r>
              <a:rPr lang="da-DK" i="1" dirty="0"/>
              <a:t>SKAL </a:t>
            </a:r>
            <a:r>
              <a:rPr lang="da-DK" dirty="0"/>
              <a:t>– når det skal overholdes</a:t>
            </a:r>
          </a:p>
          <a:p>
            <a:pPr marL="0" indent="0">
              <a:buNone/>
            </a:pPr>
            <a:r>
              <a:rPr lang="da-DK" i="1" dirty="0"/>
              <a:t>SKAL IKKE – </a:t>
            </a:r>
            <a:r>
              <a:rPr lang="da-DK" dirty="0"/>
              <a:t>betyder det ikke skal, må ikke, behøver ikke… </a:t>
            </a:r>
          </a:p>
          <a:p>
            <a:pPr marL="0" indent="0">
              <a:buNone/>
            </a:pPr>
            <a:endParaRPr lang="en-US" dirty="0"/>
          </a:p>
          <a:p>
            <a:pPr marL="0" indent="0">
              <a:buNone/>
            </a:pPr>
            <a:r>
              <a:rPr lang="en-US" b="1" u="sng" dirty="0" err="1"/>
              <a:t>Anbefaling</a:t>
            </a:r>
            <a:r>
              <a:rPr lang="en-US" b="1" dirty="0"/>
              <a:t> </a:t>
            </a:r>
            <a:r>
              <a:rPr lang="en-US" dirty="0" err="1"/>
              <a:t>til</a:t>
            </a:r>
            <a:r>
              <a:rPr lang="en-US" dirty="0"/>
              <a:t> </a:t>
            </a:r>
            <a:r>
              <a:rPr lang="en-US" dirty="0" err="1"/>
              <a:t>en</a:t>
            </a:r>
            <a:r>
              <a:rPr lang="en-US" dirty="0"/>
              <a:t> standard:</a:t>
            </a:r>
          </a:p>
          <a:p>
            <a:pPr marL="0" indent="0">
              <a:buNone/>
            </a:pPr>
            <a:r>
              <a:rPr lang="en-US" i="1" dirty="0"/>
              <a:t>BØR – </a:t>
            </a:r>
            <a:r>
              <a:rPr lang="en-US" dirty="0" err="1"/>
              <a:t>en</a:t>
            </a:r>
            <a:r>
              <a:rPr lang="en-US" dirty="0"/>
              <a:t> </a:t>
            </a:r>
            <a:r>
              <a:rPr lang="en-US" dirty="0" err="1"/>
              <a:t>henstilling</a:t>
            </a:r>
            <a:r>
              <a:rPr lang="en-US" dirty="0"/>
              <a:t> - </a:t>
            </a:r>
            <a:r>
              <a:rPr lang="en-US" dirty="0" err="1"/>
              <a:t>anbefaling</a:t>
            </a:r>
            <a:endParaRPr lang="en-US" dirty="0"/>
          </a:p>
          <a:p>
            <a:pPr marL="0" indent="0">
              <a:buNone/>
            </a:pPr>
            <a:r>
              <a:rPr lang="en-US" i="1" dirty="0"/>
              <a:t>BØR IKKE – </a:t>
            </a:r>
            <a:r>
              <a:rPr lang="en-US" dirty="0" err="1"/>
              <a:t>standarden</a:t>
            </a:r>
            <a:r>
              <a:rPr lang="en-US" dirty="0"/>
              <a:t> </a:t>
            </a:r>
            <a:r>
              <a:rPr lang="en-US" dirty="0" err="1"/>
              <a:t>bør</a:t>
            </a:r>
            <a:r>
              <a:rPr lang="en-US" dirty="0"/>
              <a:t> </a:t>
            </a:r>
            <a:r>
              <a:rPr lang="en-US" dirty="0" err="1"/>
              <a:t>ikke</a:t>
            </a:r>
            <a:r>
              <a:rPr lang="en-US" dirty="0"/>
              <a:t> </a:t>
            </a:r>
            <a:r>
              <a:rPr lang="en-US" dirty="0" err="1"/>
              <a:t>eller</a:t>
            </a:r>
            <a:r>
              <a:rPr lang="en-US" dirty="0"/>
              <a:t> </a:t>
            </a:r>
            <a:r>
              <a:rPr lang="en-US" dirty="0" err="1"/>
              <a:t>behøver</a:t>
            </a:r>
            <a:r>
              <a:rPr lang="en-US" dirty="0"/>
              <a:t> </a:t>
            </a:r>
            <a:r>
              <a:rPr lang="en-US" dirty="0" err="1"/>
              <a:t>ikke</a:t>
            </a:r>
            <a:endParaRPr lang="en-US" dirty="0"/>
          </a:p>
          <a:p>
            <a:pPr marL="0" indent="0">
              <a:buNone/>
            </a:pPr>
            <a:endParaRPr lang="en-US" i="1" dirty="0"/>
          </a:p>
          <a:p>
            <a:pPr marL="0" indent="0">
              <a:buNone/>
            </a:pPr>
            <a:endParaRPr lang="en-US" dirty="0"/>
          </a:p>
          <a:p>
            <a:pPr marL="0" indent="0">
              <a:buNone/>
            </a:pPr>
            <a:endParaRPr lang="en-US" dirty="0"/>
          </a:p>
          <a:p>
            <a:pPr marL="0" indent="0">
              <a:buNone/>
            </a:pPr>
            <a:endParaRPr lang="en-US" dirty="0"/>
          </a:p>
        </p:txBody>
      </p:sp>
      <p:sp>
        <p:nvSpPr>
          <p:cNvPr id="4" name="Pladsholder til tekst 3">
            <a:extLst>
              <a:ext uri="{FF2B5EF4-FFF2-40B4-BE49-F238E27FC236}">
                <a16:creationId xmlns:a16="http://schemas.microsoft.com/office/drawing/2014/main" id="{EDF578F2-DDB8-4DF4-8068-CE10D9A1E7E2}"/>
              </a:ext>
            </a:extLst>
          </p:cNvPr>
          <p:cNvSpPr>
            <a:spLocks noGrp="1"/>
          </p:cNvSpPr>
          <p:nvPr>
            <p:ph type="body" sz="quarter" idx="11"/>
          </p:nvPr>
        </p:nvSpPr>
        <p:spPr/>
        <p:txBody>
          <a:bodyPr>
            <a:normAutofit/>
          </a:bodyPr>
          <a:lstStyle/>
          <a:p>
            <a:pPr marL="0" indent="0">
              <a:buNone/>
            </a:pPr>
            <a:r>
              <a:rPr lang="en-US" b="1" dirty="0" err="1"/>
              <a:t>Tilladelse</a:t>
            </a:r>
            <a:r>
              <a:rPr lang="en-US" b="1" dirty="0"/>
              <a:t> </a:t>
            </a:r>
            <a:r>
              <a:rPr lang="en-US" dirty="0" err="1"/>
              <a:t>til</a:t>
            </a:r>
            <a:r>
              <a:rPr lang="en-US" dirty="0"/>
              <a:t>:</a:t>
            </a:r>
          </a:p>
          <a:p>
            <a:pPr marL="0" indent="0">
              <a:buNone/>
            </a:pPr>
            <a:r>
              <a:rPr lang="en-US" i="1" dirty="0"/>
              <a:t>MÅ</a:t>
            </a:r>
            <a:r>
              <a:rPr lang="en-US" dirty="0"/>
              <a:t> – </a:t>
            </a:r>
            <a:r>
              <a:rPr lang="en-US" dirty="0" err="1"/>
              <a:t>når</a:t>
            </a:r>
            <a:r>
              <a:rPr lang="en-US" dirty="0"/>
              <a:t> </a:t>
            </a:r>
            <a:r>
              <a:rPr lang="en-US" dirty="0" err="1"/>
              <a:t>det</a:t>
            </a:r>
            <a:r>
              <a:rPr lang="en-US" dirty="0"/>
              <a:t> </a:t>
            </a:r>
            <a:r>
              <a:rPr lang="en-US" dirty="0" err="1"/>
              <a:t>er</a:t>
            </a:r>
            <a:r>
              <a:rPr lang="en-US" dirty="0"/>
              <a:t> </a:t>
            </a:r>
            <a:r>
              <a:rPr lang="en-US" dirty="0" err="1"/>
              <a:t>tilladt</a:t>
            </a:r>
            <a:r>
              <a:rPr lang="en-US" dirty="0"/>
              <a:t>, </a:t>
            </a:r>
            <a:r>
              <a:rPr lang="en-US" dirty="0" err="1"/>
              <a:t>må</a:t>
            </a:r>
            <a:r>
              <a:rPr lang="en-US" dirty="0"/>
              <a:t> </a:t>
            </a:r>
            <a:r>
              <a:rPr lang="en-US" dirty="0" err="1"/>
              <a:t>gerne</a:t>
            </a:r>
            <a:endParaRPr lang="en-US" dirty="0"/>
          </a:p>
          <a:p>
            <a:pPr marL="0" indent="0">
              <a:buNone/>
            </a:pPr>
            <a:r>
              <a:rPr lang="en-US" i="1" dirty="0"/>
              <a:t>MÅ IKKE </a:t>
            </a:r>
            <a:r>
              <a:rPr lang="en-US" dirty="0"/>
              <a:t>– </a:t>
            </a:r>
            <a:r>
              <a:rPr lang="en-US" dirty="0" err="1"/>
              <a:t>når</a:t>
            </a:r>
            <a:r>
              <a:rPr lang="en-US" dirty="0"/>
              <a:t> </a:t>
            </a:r>
            <a:r>
              <a:rPr lang="en-US" dirty="0" err="1"/>
              <a:t>standarden</a:t>
            </a:r>
            <a:r>
              <a:rPr lang="en-US" dirty="0"/>
              <a:t> </a:t>
            </a:r>
            <a:r>
              <a:rPr lang="en-US" dirty="0" err="1"/>
              <a:t>ikke</a:t>
            </a:r>
            <a:r>
              <a:rPr lang="en-US" dirty="0"/>
              <a:t> </a:t>
            </a:r>
            <a:r>
              <a:rPr lang="en-US" dirty="0" err="1"/>
              <a:t>må</a:t>
            </a:r>
            <a:r>
              <a:rPr lang="en-US" dirty="0"/>
              <a:t>, </a:t>
            </a:r>
            <a:r>
              <a:rPr lang="en-US" dirty="0" err="1"/>
              <a:t>det</a:t>
            </a:r>
            <a:r>
              <a:rPr lang="en-US" dirty="0"/>
              <a:t> </a:t>
            </a:r>
            <a:r>
              <a:rPr lang="en-US" dirty="0" err="1"/>
              <a:t>er</a:t>
            </a:r>
            <a:r>
              <a:rPr lang="en-US" dirty="0"/>
              <a:t> </a:t>
            </a:r>
            <a:r>
              <a:rPr lang="en-US" dirty="0" err="1"/>
              <a:t>ikke</a:t>
            </a:r>
            <a:r>
              <a:rPr lang="en-US" dirty="0"/>
              <a:t> </a:t>
            </a:r>
            <a:r>
              <a:rPr lang="en-US" dirty="0" err="1"/>
              <a:t>tilladt</a:t>
            </a:r>
            <a:r>
              <a:rPr lang="en-US" dirty="0"/>
              <a:t> </a:t>
            </a:r>
          </a:p>
          <a:p>
            <a:pPr marL="0" indent="0">
              <a:buNone/>
            </a:pPr>
            <a:endParaRPr lang="en-US" dirty="0"/>
          </a:p>
          <a:p>
            <a:pPr marL="0" indent="0">
              <a:buNone/>
            </a:pPr>
            <a:r>
              <a:rPr lang="en-US" b="1" dirty="0" err="1"/>
              <a:t>Udtryk</a:t>
            </a:r>
            <a:r>
              <a:rPr lang="en-US" b="1" dirty="0"/>
              <a:t> for </a:t>
            </a:r>
            <a:r>
              <a:rPr lang="en-US" b="1" dirty="0" err="1"/>
              <a:t>kapacitet</a:t>
            </a:r>
            <a:r>
              <a:rPr lang="en-US" b="1" dirty="0"/>
              <a:t> </a:t>
            </a:r>
            <a:r>
              <a:rPr lang="en-US" b="1" dirty="0" err="1"/>
              <a:t>og</a:t>
            </a:r>
            <a:r>
              <a:rPr lang="en-US" b="1" dirty="0"/>
              <a:t> </a:t>
            </a:r>
            <a:r>
              <a:rPr lang="en-US" b="1" dirty="0" err="1"/>
              <a:t>mulighed</a:t>
            </a:r>
            <a:r>
              <a:rPr lang="en-US" dirty="0"/>
              <a:t>: </a:t>
            </a:r>
          </a:p>
          <a:p>
            <a:pPr marL="0" indent="0">
              <a:buNone/>
            </a:pPr>
            <a:r>
              <a:rPr lang="da-DK" i="1" dirty="0"/>
              <a:t>KAN </a:t>
            </a:r>
            <a:r>
              <a:rPr lang="da-DK" dirty="0"/>
              <a:t>– når standarden kan, der er en mulighed for</a:t>
            </a:r>
          </a:p>
          <a:p>
            <a:pPr marL="0" indent="0">
              <a:buNone/>
            </a:pPr>
            <a:r>
              <a:rPr lang="da-DK" i="1" dirty="0"/>
              <a:t>KAN IKKE </a:t>
            </a:r>
            <a:r>
              <a:rPr lang="da-DK" dirty="0"/>
              <a:t>– den kan ikke, der ingen mulighed for</a:t>
            </a:r>
          </a:p>
        </p:txBody>
      </p:sp>
    </p:spTree>
    <p:extLst>
      <p:ext uri="{BB962C8B-B14F-4D97-AF65-F5344CB8AC3E}">
        <p14:creationId xmlns:p14="http://schemas.microsoft.com/office/powerpoint/2010/main" val="195450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72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sv-SE" dirty="0"/>
              <a:t>Introduktion </a:t>
            </a:r>
            <a:r>
              <a:rPr lang="sv-SE" dirty="0" err="1"/>
              <a:t>til</a:t>
            </a:r>
            <a:r>
              <a:rPr lang="sv-SE" dirty="0"/>
              <a:t> at </a:t>
            </a:r>
            <a:r>
              <a:rPr lang="sv-SE" dirty="0" err="1"/>
              <a:t>læse</a:t>
            </a:r>
            <a:r>
              <a:rPr lang="sv-SE" dirty="0"/>
              <a:t> en standard</a:t>
            </a:r>
            <a:endParaRPr lang="da-DK" dirty="0"/>
          </a:p>
        </p:txBody>
      </p:sp>
      <p:sp>
        <p:nvSpPr>
          <p:cNvPr id="5" name="Pladsholder til tekst 4"/>
          <p:cNvSpPr>
            <a:spLocks noGrp="1"/>
          </p:cNvSpPr>
          <p:nvPr>
            <p:ph type="body" sz="quarter" idx="10"/>
          </p:nvPr>
        </p:nvSpPr>
        <p:spPr/>
        <p:txBody>
          <a:bodyPr/>
          <a:lstStyle/>
          <a:p>
            <a:r>
              <a:rPr lang="it-IT" dirty="0"/>
              <a:t>Sådan læser du en standard</a:t>
            </a:r>
            <a:endParaRPr lang="da-DK" dirty="0"/>
          </a:p>
        </p:txBody>
      </p:sp>
    </p:spTree>
    <p:extLst>
      <p:ext uri="{BB962C8B-B14F-4D97-AF65-F5344CB8AC3E}">
        <p14:creationId xmlns:p14="http://schemas.microsoft.com/office/powerpoint/2010/main" val="50522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70C6D96-2093-4333-84C4-B461EED45FB1}"/>
              </a:ext>
            </a:extLst>
          </p:cNvPr>
          <p:cNvSpPr>
            <a:spLocks noGrp="1"/>
          </p:cNvSpPr>
          <p:nvPr>
            <p:ph type="title"/>
          </p:nvPr>
        </p:nvSpPr>
        <p:spPr/>
        <p:txBody>
          <a:bodyPr/>
          <a:lstStyle/>
          <a:p>
            <a:r>
              <a:rPr lang="da-DK" dirty="0"/>
              <a:t>Læringsmål</a:t>
            </a:r>
          </a:p>
        </p:txBody>
      </p:sp>
      <p:graphicFrame>
        <p:nvGraphicFramePr>
          <p:cNvPr id="7" name="Diagram 6">
            <a:extLst>
              <a:ext uri="{FF2B5EF4-FFF2-40B4-BE49-F238E27FC236}">
                <a16:creationId xmlns:a16="http://schemas.microsoft.com/office/drawing/2014/main" id="{546E1897-19F0-4890-9D04-16A9DF7DF652}"/>
              </a:ext>
            </a:extLst>
          </p:cNvPr>
          <p:cNvGraphicFramePr/>
          <p:nvPr>
            <p:extLst>
              <p:ext uri="{D42A27DB-BD31-4B8C-83A1-F6EECF244321}">
                <p14:modId xmlns:p14="http://schemas.microsoft.com/office/powerpoint/2010/main" val="3922546191"/>
              </p:ext>
            </p:extLst>
          </p:nvPr>
        </p:nvGraphicFramePr>
        <p:xfrm>
          <a:off x="684212" y="2127380"/>
          <a:ext cx="7629363" cy="353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46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33136" y="992616"/>
            <a:ext cx="7748588" cy="740305"/>
          </a:xfrm>
        </p:spPr>
        <p:txBody>
          <a:bodyPr/>
          <a:lstStyle/>
          <a:p>
            <a:r>
              <a:rPr lang="da-DK" dirty="0"/>
              <a:t>Sådan læser du en standardbetegnelse</a:t>
            </a:r>
          </a:p>
        </p:txBody>
      </p:sp>
      <p:sp>
        <p:nvSpPr>
          <p:cNvPr id="5" name="Pladsholder til tekst 4"/>
          <p:cNvSpPr>
            <a:spLocks noGrp="1"/>
          </p:cNvSpPr>
          <p:nvPr>
            <p:ph type="body" sz="quarter" idx="10"/>
          </p:nvPr>
        </p:nvSpPr>
        <p:spPr/>
        <p:txBody>
          <a:bodyPr>
            <a:normAutofit/>
          </a:bodyPr>
          <a:lstStyle/>
          <a:p>
            <a:endParaRPr lang="da-DK" dirty="0"/>
          </a:p>
          <a:p>
            <a:endParaRPr lang="da-DK" dirty="0"/>
          </a:p>
          <a:p>
            <a:endParaRPr lang="da-DK" dirty="0"/>
          </a:p>
        </p:txBody>
      </p:sp>
      <p:grpSp>
        <p:nvGrpSpPr>
          <p:cNvPr id="41" name="Gruppe 40">
            <a:extLst>
              <a:ext uri="{FF2B5EF4-FFF2-40B4-BE49-F238E27FC236}">
                <a16:creationId xmlns:a16="http://schemas.microsoft.com/office/drawing/2014/main" id="{E5D6D295-46BF-45D2-AFF2-7265DBE0E9CD}"/>
              </a:ext>
            </a:extLst>
          </p:cNvPr>
          <p:cNvGrpSpPr/>
          <p:nvPr/>
        </p:nvGrpSpPr>
        <p:grpSpPr>
          <a:xfrm>
            <a:off x="3708199" y="2153685"/>
            <a:ext cx="2723914" cy="1548999"/>
            <a:chOff x="4270780" y="1285371"/>
            <a:chExt cx="2723914" cy="1548999"/>
          </a:xfrm>
        </p:grpSpPr>
        <p:cxnSp>
          <p:nvCxnSpPr>
            <p:cNvPr id="42" name="Straight Connector 26">
              <a:extLst>
                <a:ext uri="{FF2B5EF4-FFF2-40B4-BE49-F238E27FC236}">
                  <a16:creationId xmlns:a16="http://schemas.microsoft.com/office/drawing/2014/main" id="{84157574-5121-419E-9F82-75C658F25E88}"/>
                </a:ext>
              </a:extLst>
            </p:cNvPr>
            <p:cNvCxnSpPr>
              <a:stCxn id="45" idx="2"/>
              <a:endCxn id="44" idx="7"/>
            </p:cNvCxnSpPr>
            <p:nvPr/>
          </p:nvCxnSpPr>
          <p:spPr>
            <a:xfrm flipH="1">
              <a:off x="5805863" y="1870146"/>
              <a:ext cx="589148" cy="504459"/>
            </a:xfrm>
            <a:prstGeom prst="line">
              <a:avLst/>
            </a:prstGeom>
            <a:ln/>
          </p:spPr>
          <p:style>
            <a:lnRef idx="2">
              <a:schemeClr val="dk1"/>
            </a:lnRef>
            <a:fillRef idx="1">
              <a:schemeClr val="lt1"/>
            </a:fillRef>
            <a:effectRef idx="0">
              <a:schemeClr val="dk1"/>
            </a:effectRef>
            <a:fontRef idx="minor">
              <a:schemeClr val="dk1"/>
            </a:fontRef>
          </p:style>
        </p:cxnSp>
        <p:grpSp>
          <p:nvGrpSpPr>
            <p:cNvPr id="43" name="Gruppe 42">
              <a:extLst>
                <a:ext uri="{FF2B5EF4-FFF2-40B4-BE49-F238E27FC236}">
                  <a16:creationId xmlns:a16="http://schemas.microsoft.com/office/drawing/2014/main" id="{D423D152-C948-4BFA-8307-405DAC6002B1}"/>
                </a:ext>
              </a:extLst>
            </p:cNvPr>
            <p:cNvGrpSpPr/>
            <p:nvPr/>
          </p:nvGrpSpPr>
          <p:grpSpPr>
            <a:xfrm>
              <a:off x="4270780" y="1285371"/>
              <a:ext cx="2723914" cy="1548999"/>
              <a:chOff x="4254051" y="1275607"/>
              <a:chExt cx="2723914" cy="1548999"/>
            </a:xfrm>
          </p:grpSpPr>
          <p:sp>
            <p:nvSpPr>
              <p:cNvPr id="44" name="Oval 16">
                <a:extLst>
                  <a:ext uri="{FF2B5EF4-FFF2-40B4-BE49-F238E27FC236}">
                    <a16:creationId xmlns:a16="http://schemas.microsoft.com/office/drawing/2014/main" id="{265DB76F-7EB6-4C13-82D1-E562B02E5237}"/>
                  </a:ext>
                </a:extLst>
              </p:cNvPr>
              <p:cNvSpPr/>
              <p:nvPr/>
            </p:nvSpPr>
            <p:spPr>
              <a:xfrm>
                <a:off x="4254051" y="2285958"/>
                <a:ext cx="1798462" cy="538648"/>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sp>
            <p:nvSpPr>
              <p:cNvPr id="45" name="TextBox 8">
                <a:extLst>
                  <a:ext uri="{FF2B5EF4-FFF2-40B4-BE49-F238E27FC236}">
                    <a16:creationId xmlns:a16="http://schemas.microsoft.com/office/drawing/2014/main" id="{FA854378-60E2-4561-9E61-AA04809A2C5E}"/>
                  </a:ext>
                </a:extLst>
              </p:cNvPr>
              <p:cNvSpPr txBox="1"/>
              <p:nvPr/>
            </p:nvSpPr>
            <p:spPr>
              <a:xfrm>
                <a:off x="5778598" y="1275607"/>
                <a:ext cx="1199367" cy="58477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defPPr>
                  <a:defRPr lang="fi-FI"/>
                </a:defPPr>
                <a:lvl1pPr algn="ctr">
                  <a:defRPr>
                    <a:solidFill>
                      <a:schemeClr val="bg1"/>
                    </a:solidFill>
                  </a:defRPr>
                </a:lvl1pPr>
              </a:lstStyle>
              <a:p>
                <a:r>
                  <a:rPr lang="en-GB" sz="1600" dirty="0">
                    <a:solidFill>
                      <a:schemeClr val="tx1"/>
                    </a:solidFill>
                    <a:latin typeface="Verdana" panose="020B0604030504040204" pitchFamily="34" charset="0"/>
                    <a:ea typeface="Verdana" panose="020B0604030504040204" pitchFamily="34" charset="0"/>
                  </a:rPr>
                  <a:t>Standard </a:t>
                </a:r>
              </a:p>
              <a:p>
                <a:r>
                  <a:rPr lang="en-GB" sz="1600" dirty="0">
                    <a:solidFill>
                      <a:schemeClr val="tx1"/>
                    </a:solidFill>
                    <a:latin typeface="Verdana" panose="020B0604030504040204" pitchFamily="34" charset="0"/>
                    <a:ea typeface="Verdana" panose="020B0604030504040204" pitchFamily="34" charset="0"/>
                  </a:rPr>
                  <a:t>number</a:t>
                </a:r>
              </a:p>
            </p:txBody>
          </p:sp>
        </p:grpSp>
      </p:grpSp>
      <p:grpSp>
        <p:nvGrpSpPr>
          <p:cNvPr id="46" name="Gruppe 45">
            <a:extLst>
              <a:ext uri="{FF2B5EF4-FFF2-40B4-BE49-F238E27FC236}">
                <a16:creationId xmlns:a16="http://schemas.microsoft.com/office/drawing/2014/main" id="{4B68EBE1-6D59-457E-B061-3381AE89D533}"/>
              </a:ext>
            </a:extLst>
          </p:cNvPr>
          <p:cNvGrpSpPr/>
          <p:nvPr/>
        </p:nvGrpSpPr>
        <p:grpSpPr>
          <a:xfrm>
            <a:off x="5189252" y="2281970"/>
            <a:ext cx="2485722" cy="1440678"/>
            <a:chOff x="6302637" y="1373115"/>
            <a:chExt cx="2485722" cy="1440678"/>
          </a:xfrm>
        </p:grpSpPr>
        <p:sp>
          <p:nvSpPr>
            <p:cNvPr id="47" name="Oval 17">
              <a:extLst>
                <a:ext uri="{FF2B5EF4-FFF2-40B4-BE49-F238E27FC236}">
                  <a16:creationId xmlns:a16="http://schemas.microsoft.com/office/drawing/2014/main" id="{D2045DBC-F84D-4BBC-AFE8-72535D6F5F7C}"/>
                </a:ext>
              </a:extLst>
            </p:cNvPr>
            <p:cNvSpPr/>
            <p:nvPr/>
          </p:nvSpPr>
          <p:spPr>
            <a:xfrm>
              <a:off x="6302637" y="2275262"/>
              <a:ext cx="1424288" cy="53853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nvGrpSpPr>
            <p:cNvPr id="48" name="Gruppe 47">
              <a:extLst>
                <a:ext uri="{FF2B5EF4-FFF2-40B4-BE49-F238E27FC236}">
                  <a16:creationId xmlns:a16="http://schemas.microsoft.com/office/drawing/2014/main" id="{6950771D-85EE-43E7-969A-0651485799BF}"/>
                </a:ext>
              </a:extLst>
            </p:cNvPr>
            <p:cNvGrpSpPr/>
            <p:nvPr/>
          </p:nvGrpSpPr>
          <p:grpSpPr>
            <a:xfrm>
              <a:off x="7483194" y="1373115"/>
              <a:ext cx="1305165" cy="981013"/>
              <a:chOff x="7483194" y="1373115"/>
              <a:chExt cx="1305165" cy="981013"/>
            </a:xfrm>
          </p:grpSpPr>
          <p:cxnSp>
            <p:nvCxnSpPr>
              <p:cNvPr id="49" name="Straight Connector 29">
                <a:extLst>
                  <a:ext uri="{FF2B5EF4-FFF2-40B4-BE49-F238E27FC236}">
                    <a16:creationId xmlns:a16="http://schemas.microsoft.com/office/drawing/2014/main" id="{9F66D522-C031-4535-814B-45B13ABEAC45}"/>
                  </a:ext>
                </a:extLst>
              </p:cNvPr>
              <p:cNvCxnSpPr>
                <a:stCxn id="50" idx="2"/>
                <a:endCxn id="47" idx="7"/>
              </p:cNvCxnSpPr>
              <p:nvPr/>
            </p:nvCxnSpPr>
            <p:spPr>
              <a:xfrm flipH="1">
                <a:off x="7518343" y="1957890"/>
                <a:ext cx="617434" cy="396238"/>
              </a:xfrm>
              <a:prstGeom prst="line">
                <a:avLst/>
              </a:prstGeom>
              <a:ln/>
            </p:spPr>
            <p:style>
              <a:lnRef idx="2">
                <a:schemeClr val="dk1"/>
              </a:lnRef>
              <a:fillRef idx="1">
                <a:schemeClr val="lt1"/>
              </a:fillRef>
              <a:effectRef idx="0">
                <a:schemeClr val="dk1"/>
              </a:effectRef>
              <a:fontRef idx="minor">
                <a:schemeClr val="dk1"/>
              </a:fontRef>
            </p:style>
          </p:cxnSp>
          <p:sp>
            <p:nvSpPr>
              <p:cNvPr id="50" name="TextBox 9">
                <a:extLst>
                  <a:ext uri="{FF2B5EF4-FFF2-40B4-BE49-F238E27FC236}">
                    <a16:creationId xmlns:a16="http://schemas.microsoft.com/office/drawing/2014/main" id="{177A6E6D-1054-424B-BB8F-778D8066A226}"/>
                  </a:ext>
                </a:extLst>
              </p:cNvPr>
              <p:cNvSpPr txBox="1"/>
              <p:nvPr/>
            </p:nvSpPr>
            <p:spPr>
              <a:xfrm>
                <a:off x="7483194" y="1373115"/>
                <a:ext cx="1305165" cy="58477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defPPr>
                  <a:defRPr lang="fi-FI"/>
                </a:defPPr>
                <a:lvl1pPr algn="ctr">
                  <a:defRPr>
                    <a:solidFill>
                      <a:schemeClr val="bg1"/>
                    </a:solidFill>
                  </a:defRPr>
                </a:lvl1pPr>
              </a:lstStyle>
              <a:p>
                <a:r>
                  <a:rPr lang="en-GB" sz="1600" dirty="0">
                    <a:solidFill>
                      <a:schemeClr val="tx1"/>
                    </a:solidFill>
                    <a:latin typeface="Verdana" panose="020B0604030504040204" pitchFamily="34" charset="0"/>
                    <a:ea typeface="Verdana" panose="020B0604030504040204" pitchFamily="34" charset="0"/>
                  </a:rPr>
                  <a:t>Year of </a:t>
                </a:r>
              </a:p>
              <a:p>
                <a:r>
                  <a:rPr lang="en-GB" sz="1600" dirty="0">
                    <a:solidFill>
                      <a:schemeClr val="tx1"/>
                    </a:solidFill>
                    <a:latin typeface="Verdana" panose="020B0604030504040204" pitchFamily="34" charset="0"/>
                    <a:ea typeface="Verdana" panose="020B0604030504040204" pitchFamily="34" charset="0"/>
                  </a:rPr>
                  <a:t>publication</a:t>
                </a:r>
              </a:p>
            </p:txBody>
          </p:sp>
        </p:grpSp>
      </p:grpSp>
      <p:grpSp>
        <p:nvGrpSpPr>
          <p:cNvPr id="51" name="Gruppe 50">
            <a:extLst>
              <a:ext uri="{FF2B5EF4-FFF2-40B4-BE49-F238E27FC236}">
                <a16:creationId xmlns:a16="http://schemas.microsoft.com/office/drawing/2014/main" id="{BF5CED1D-5002-485B-ABE1-D1DFD6736D98}"/>
              </a:ext>
            </a:extLst>
          </p:cNvPr>
          <p:cNvGrpSpPr/>
          <p:nvPr/>
        </p:nvGrpSpPr>
        <p:grpSpPr>
          <a:xfrm>
            <a:off x="913762" y="1914428"/>
            <a:ext cx="3561808" cy="1835955"/>
            <a:chOff x="1864888" y="1275606"/>
            <a:chExt cx="2107656" cy="1549000"/>
          </a:xfrm>
          <a:solidFill>
            <a:schemeClr val="bg1"/>
          </a:solidFill>
        </p:grpSpPr>
        <p:sp>
          <p:nvSpPr>
            <p:cNvPr id="52" name="Oval 14">
              <a:extLst>
                <a:ext uri="{FF2B5EF4-FFF2-40B4-BE49-F238E27FC236}">
                  <a16:creationId xmlns:a16="http://schemas.microsoft.com/office/drawing/2014/main" id="{A57D96D8-1100-4B4E-817B-1E0B3ECD6A6F}"/>
                </a:ext>
              </a:extLst>
            </p:cNvPr>
            <p:cNvSpPr/>
            <p:nvPr/>
          </p:nvSpPr>
          <p:spPr>
            <a:xfrm>
              <a:off x="2289733" y="2285958"/>
              <a:ext cx="858335" cy="538648"/>
            </a:xfrm>
            <a:prstGeom prst="ellipse">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nvGrpSpPr>
            <p:cNvPr id="53" name="Gruppe 52">
              <a:extLst>
                <a:ext uri="{FF2B5EF4-FFF2-40B4-BE49-F238E27FC236}">
                  <a16:creationId xmlns:a16="http://schemas.microsoft.com/office/drawing/2014/main" id="{8010D094-0671-4B8E-A32F-1F2519B78784}"/>
                </a:ext>
              </a:extLst>
            </p:cNvPr>
            <p:cNvGrpSpPr/>
            <p:nvPr/>
          </p:nvGrpSpPr>
          <p:grpSpPr>
            <a:xfrm>
              <a:off x="1864888" y="1275606"/>
              <a:ext cx="2107656" cy="1010352"/>
              <a:chOff x="1864888" y="1275606"/>
              <a:chExt cx="2107656" cy="1010352"/>
            </a:xfrm>
            <a:grpFill/>
          </p:grpSpPr>
          <p:sp>
            <p:nvSpPr>
              <p:cNvPr id="54" name="TextBox 6">
                <a:extLst>
                  <a:ext uri="{FF2B5EF4-FFF2-40B4-BE49-F238E27FC236}">
                    <a16:creationId xmlns:a16="http://schemas.microsoft.com/office/drawing/2014/main" id="{D2FB8230-A41A-49A4-B9D1-EC256336E8DC}"/>
                  </a:ext>
                </a:extLst>
              </p:cNvPr>
              <p:cNvSpPr txBox="1"/>
              <p:nvPr/>
            </p:nvSpPr>
            <p:spPr>
              <a:xfrm>
                <a:off x="1864888" y="1275606"/>
                <a:ext cx="2107656" cy="285639"/>
              </a:xfrm>
              <a:prstGeom prst="rect">
                <a:avLst/>
              </a:prstGeom>
              <a:grpFill/>
              <a:ln/>
            </p:spPr>
            <p:style>
              <a:lnRef idx="2">
                <a:schemeClr val="dk1"/>
              </a:lnRef>
              <a:fillRef idx="1">
                <a:schemeClr val="lt1"/>
              </a:fillRef>
              <a:effectRef idx="0">
                <a:schemeClr val="dk1"/>
              </a:effectRef>
              <a:fontRef idx="minor">
                <a:schemeClr val="dk1"/>
              </a:fontRef>
            </p:style>
            <p:txBody>
              <a:bodyPr wrap="none" rtlCol="0">
                <a:spAutoFit/>
              </a:bodyPr>
              <a:lstStyle>
                <a:defPPr>
                  <a:defRPr lang="fi-FI"/>
                </a:defPPr>
                <a:lvl1pPr algn="ctr">
                  <a:defRPr>
                    <a:solidFill>
                      <a:schemeClr val="bg1"/>
                    </a:solidFill>
                  </a:defRPr>
                </a:lvl1pPr>
              </a:lstStyle>
              <a:p>
                <a:r>
                  <a:rPr lang="en-GB" sz="1600" dirty="0">
                    <a:solidFill>
                      <a:schemeClr val="tx1"/>
                    </a:solidFill>
                    <a:latin typeface="Verdana" panose="020B0604030504040204" pitchFamily="34" charset="0"/>
                    <a:ea typeface="Verdana" panose="020B0604030504040204" pitchFamily="34" charset="0"/>
                  </a:rPr>
                  <a:t>National Prefix (</a:t>
                </a:r>
                <a:r>
                  <a:rPr lang="en-GB" sz="1600" dirty="0" err="1">
                    <a:solidFill>
                      <a:schemeClr val="tx1"/>
                    </a:solidFill>
                    <a:latin typeface="Verdana" panose="020B0604030504040204" pitchFamily="34" charset="0"/>
                    <a:ea typeface="Verdana" panose="020B0604030504040204" pitchFamily="34" charset="0"/>
                  </a:rPr>
                  <a:t>fx</a:t>
                </a:r>
                <a:r>
                  <a:rPr lang="en-GB" sz="1600" dirty="0">
                    <a:solidFill>
                      <a:schemeClr val="tx1"/>
                    </a:solidFill>
                    <a:latin typeface="Verdana" panose="020B0604030504040204" pitchFamily="34" charset="0"/>
                    <a:ea typeface="Verdana" panose="020B0604030504040204" pitchFamily="34" charset="0"/>
                  </a:rPr>
                  <a:t>. DS, DIN, BS)</a:t>
                </a:r>
              </a:p>
            </p:txBody>
          </p:sp>
          <p:cxnSp>
            <p:nvCxnSpPr>
              <p:cNvPr id="55" name="Straight Connector 20">
                <a:extLst>
                  <a:ext uri="{FF2B5EF4-FFF2-40B4-BE49-F238E27FC236}">
                    <a16:creationId xmlns:a16="http://schemas.microsoft.com/office/drawing/2014/main" id="{C1499650-FEC2-4928-ABC1-1F46D30900FD}"/>
                  </a:ext>
                </a:extLst>
              </p:cNvPr>
              <p:cNvCxnSpPr>
                <a:stCxn id="54" idx="2"/>
                <a:endCxn id="52" idx="0"/>
              </p:cNvCxnSpPr>
              <p:nvPr/>
            </p:nvCxnSpPr>
            <p:spPr>
              <a:xfrm flipH="1">
                <a:off x="2718901" y="1561245"/>
                <a:ext cx="199815" cy="724713"/>
              </a:xfrm>
              <a:prstGeom prst="line">
                <a:avLst/>
              </a:prstGeom>
              <a:grpFill/>
              <a:ln/>
            </p:spPr>
            <p:style>
              <a:lnRef idx="2">
                <a:schemeClr val="dk1"/>
              </a:lnRef>
              <a:fillRef idx="1">
                <a:schemeClr val="lt1"/>
              </a:fillRef>
              <a:effectRef idx="0">
                <a:schemeClr val="dk1"/>
              </a:effectRef>
              <a:fontRef idx="minor">
                <a:schemeClr val="dk1"/>
              </a:fontRef>
            </p:style>
          </p:cxnSp>
        </p:grpSp>
      </p:grpSp>
      <p:grpSp>
        <p:nvGrpSpPr>
          <p:cNvPr id="56" name="Gruppe 55">
            <a:extLst>
              <a:ext uri="{FF2B5EF4-FFF2-40B4-BE49-F238E27FC236}">
                <a16:creationId xmlns:a16="http://schemas.microsoft.com/office/drawing/2014/main" id="{87F0463A-303F-4D97-BCF2-B3FFE86E056D}"/>
              </a:ext>
            </a:extLst>
          </p:cNvPr>
          <p:cNvGrpSpPr/>
          <p:nvPr/>
        </p:nvGrpSpPr>
        <p:grpSpPr>
          <a:xfrm>
            <a:off x="2920746" y="2335067"/>
            <a:ext cx="2217575" cy="1373236"/>
            <a:chOff x="3209994" y="1315769"/>
            <a:chExt cx="2379422" cy="1489821"/>
          </a:xfrm>
        </p:grpSpPr>
        <p:sp>
          <p:nvSpPr>
            <p:cNvPr id="57" name="Oval 15">
              <a:extLst>
                <a:ext uri="{FF2B5EF4-FFF2-40B4-BE49-F238E27FC236}">
                  <a16:creationId xmlns:a16="http://schemas.microsoft.com/office/drawing/2014/main" id="{234D2B35-C709-42EC-909D-3A9CE36CACC0}"/>
                </a:ext>
              </a:extLst>
            </p:cNvPr>
            <p:cNvSpPr/>
            <p:nvPr/>
          </p:nvSpPr>
          <p:spPr>
            <a:xfrm>
              <a:off x="3209994" y="2267059"/>
              <a:ext cx="1013598" cy="53853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nvGrpSpPr>
            <p:cNvPr id="58" name="Gruppe 57">
              <a:extLst>
                <a:ext uri="{FF2B5EF4-FFF2-40B4-BE49-F238E27FC236}">
                  <a16:creationId xmlns:a16="http://schemas.microsoft.com/office/drawing/2014/main" id="{2A282A4C-9B2F-4812-B2DE-CB41C213A406}"/>
                </a:ext>
              </a:extLst>
            </p:cNvPr>
            <p:cNvGrpSpPr/>
            <p:nvPr/>
          </p:nvGrpSpPr>
          <p:grpSpPr>
            <a:xfrm>
              <a:off x="3716793" y="1315769"/>
              <a:ext cx="1872623" cy="951290"/>
              <a:chOff x="3716793" y="1315769"/>
              <a:chExt cx="1872623" cy="951290"/>
            </a:xfrm>
          </p:grpSpPr>
          <p:sp>
            <p:nvSpPr>
              <p:cNvPr id="59" name="TextBox 7">
                <a:extLst>
                  <a:ext uri="{FF2B5EF4-FFF2-40B4-BE49-F238E27FC236}">
                    <a16:creationId xmlns:a16="http://schemas.microsoft.com/office/drawing/2014/main" id="{1A762F08-6DFB-449A-BDDF-B29899311851}"/>
                  </a:ext>
                </a:extLst>
              </p:cNvPr>
              <p:cNvSpPr txBox="1"/>
              <p:nvPr/>
            </p:nvSpPr>
            <p:spPr>
              <a:xfrm>
                <a:off x="3886275" y="1315769"/>
                <a:ext cx="1703141" cy="818071"/>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defPPr>
                  <a:defRPr lang="fi-FI"/>
                </a:defPPr>
                <a:lvl1pPr algn="ctr">
                  <a:defRPr>
                    <a:solidFill>
                      <a:schemeClr val="bg1"/>
                    </a:solidFill>
                  </a:defRPr>
                </a:lvl1pPr>
              </a:lstStyle>
              <a:p>
                <a:r>
                  <a:rPr lang="en-GB" sz="1600" dirty="0">
                    <a:solidFill>
                      <a:schemeClr val="tx1"/>
                    </a:solidFill>
                    <a:latin typeface="Verdana" panose="020B0604030504040204" pitchFamily="34" charset="0"/>
                    <a:ea typeface="Verdana" panose="020B0604030504040204" pitchFamily="34" charset="0"/>
                  </a:rPr>
                  <a:t>International </a:t>
                </a:r>
              </a:p>
              <a:p>
                <a:r>
                  <a:rPr lang="en-GB" sz="1600" dirty="0">
                    <a:solidFill>
                      <a:schemeClr val="tx1"/>
                    </a:solidFill>
                    <a:latin typeface="Verdana" panose="020B0604030504040204" pitchFamily="34" charset="0"/>
                    <a:ea typeface="Verdana" panose="020B0604030504040204" pitchFamily="34" charset="0"/>
                  </a:rPr>
                  <a:t>Prefix</a:t>
                </a:r>
              </a:p>
              <a:p>
                <a:r>
                  <a:rPr lang="en-GB" sz="1100" dirty="0">
                    <a:solidFill>
                      <a:schemeClr val="tx1"/>
                    </a:solidFill>
                    <a:latin typeface="Verdana" panose="020B0604030504040204" pitchFamily="34" charset="0"/>
                    <a:ea typeface="Verdana" panose="020B0604030504040204" pitchFamily="34" charset="0"/>
                  </a:rPr>
                  <a:t>(e.g. ISO/IEC)</a:t>
                </a:r>
              </a:p>
            </p:txBody>
          </p:sp>
          <p:cxnSp>
            <p:nvCxnSpPr>
              <p:cNvPr id="60" name="Straight Connector 23">
                <a:extLst>
                  <a:ext uri="{FF2B5EF4-FFF2-40B4-BE49-F238E27FC236}">
                    <a16:creationId xmlns:a16="http://schemas.microsoft.com/office/drawing/2014/main" id="{0E078410-175D-4D25-AF80-AC745C071368}"/>
                  </a:ext>
                </a:extLst>
              </p:cNvPr>
              <p:cNvCxnSpPr>
                <a:stCxn id="59" idx="2"/>
                <a:endCxn id="57" idx="0"/>
              </p:cNvCxnSpPr>
              <p:nvPr/>
            </p:nvCxnSpPr>
            <p:spPr>
              <a:xfrm flipH="1">
                <a:off x="3716793" y="2133840"/>
                <a:ext cx="1021053" cy="133219"/>
              </a:xfrm>
              <a:prstGeom prst="line">
                <a:avLst/>
              </a:prstGeom>
              <a:ln/>
            </p:spPr>
            <p:style>
              <a:lnRef idx="2">
                <a:schemeClr val="dk1"/>
              </a:lnRef>
              <a:fillRef idx="1">
                <a:schemeClr val="lt1"/>
              </a:fillRef>
              <a:effectRef idx="0">
                <a:schemeClr val="dk1"/>
              </a:effectRef>
              <a:fontRef idx="minor">
                <a:schemeClr val="dk1"/>
              </a:fontRef>
            </p:style>
          </p:cxnSp>
        </p:grpSp>
      </p:grpSp>
      <p:grpSp>
        <p:nvGrpSpPr>
          <p:cNvPr id="61" name="Gruppe 60">
            <a:extLst>
              <a:ext uri="{FF2B5EF4-FFF2-40B4-BE49-F238E27FC236}">
                <a16:creationId xmlns:a16="http://schemas.microsoft.com/office/drawing/2014/main" id="{620C3723-624A-4287-88E7-C85A5B6F52F7}"/>
              </a:ext>
            </a:extLst>
          </p:cNvPr>
          <p:cNvGrpSpPr/>
          <p:nvPr/>
        </p:nvGrpSpPr>
        <p:grpSpPr>
          <a:xfrm>
            <a:off x="103196" y="3933895"/>
            <a:ext cx="1547219" cy="1171580"/>
            <a:chOff x="609751" y="3110415"/>
            <a:chExt cx="1367345" cy="1171580"/>
          </a:xfrm>
        </p:grpSpPr>
        <p:grpSp>
          <p:nvGrpSpPr>
            <p:cNvPr id="62" name="Gruppe 61">
              <a:extLst>
                <a:ext uri="{FF2B5EF4-FFF2-40B4-BE49-F238E27FC236}">
                  <a16:creationId xmlns:a16="http://schemas.microsoft.com/office/drawing/2014/main" id="{DD895EDC-EDFE-498F-AA5F-C65654EA7847}"/>
                </a:ext>
              </a:extLst>
            </p:cNvPr>
            <p:cNvGrpSpPr/>
            <p:nvPr/>
          </p:nvGrpSpPr>
          <p:grpSpPr>
            <a:xfrm>
              <a:off x="609751" y="3110415"/>
              <a:ext cx="1367345" cy="1171580"/>
              <a:chOff x="609751" y="3110415"/>
              <a:chExt cx="1367345" cy="1171580"/>
            </a:xfrm>
          </p:grpSpPr>
          <p:sp>
            <p:nvSpPr>
              <p:cNvPr id="64" name="TextBox 10">
                <a:extLst>
                  <a:ext uri="{FF2B5EF4-FFF2-40B4-BE49-F238E27FC236}">
                    <a16:creationId xmlns:a16="http://schemas.microsoft.com/office/drawing/2014/main" id="{D2240CE5-19BE-4BA5-8DEB-B898160EDD12}"/>
                  </a:ext>
                </a:extLst>
              </p:cNvPr>
              <p:cNvSpPr txBox="1"/>
              <p:nvPr/>
            </p:nvSpPr>
            <p:spPr>
              <a:xfrm>
                <a:off x="609751" y="3697220"/>
                <a:ext cx="1367345" cy="58477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defPPr>
                  <a:defRPr lang="fi-FI"/>
                </a:defPPr>
                <a:lvl1pPr algn="ctr">
                  <a:defRPr>
                    <a:solidFill>
                      <a:schemeClr val="bg1"/>
                    </a:solidFill>
                  </a:defRPr>
                </a:lvl1pPr>
              </a:lstStyle>
              <a:p>
                <a:r>
                  <a:rPr lang="en-GB" sz="1600" dirty="0">
                    <a:solidFill>
                      <a:schemeClr val="tx1"/>
                    </a:solidFill>
                    <a:latin typeface="Verdana" panose="020B0604030504040204" pitchFamily="34" charset="0"/>
                    <a:ea typeface="Verdana" panose="020B0604030504040204" pitchFamily="34" charset="0"/>
                  </a:rPr>
                  <a:t>Introductory </a:t>
                </a:r>
              </a:p>
              <a:p>
                <a:r>
                  <a:rPr lang="en-GB" sz="1600" dirty="0">
                    <a:solidFill>
                      <a:schemeClr val="tx1"/>
                    </a:solidFill>
                    <a:latin typeface="Verdana" panose="020B0604030504040204" pitchFamily="34" charset="0"/>
                    <a:ea typeface="Verdana" panose="020B0604030504040204" pitchFamily="34" charset="0"/>
                  </a:rPr>
                  <a:t>element</a:t>
                </a:r>
              </a:p>
            </p:txBody>
          </p:sp>
          <p:sp>
            <p:nvSpPr>
              <p:cNvPr id="65" name="Rounded Rectangle 47">
                <a:extLst>
                  <a:ext uri="{FF2B5EF4-FFF2-40B4-BE49-F238E27FC236}">
                    <a16:creationId xmlns:a16="http://schemas.microsoft.com/office/drawing/2014/main" id="{99C65E73-17B7-49B2-B3CF-1CB21E176AD3}"/>
                  </a:ext>
                </a:extLst>
              </p:cNvPr>
              <p:cNvSpPr/>
              <p:nvPr/>
            </p:nvSpPr>
            <p:spPr>
              <a:xfrm>
                <a:off x="772896" y="3110415"/>
                <a:ext cx="1146981" cy="28429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cxnSp>
          <p:nvCxnSpPr>
            <p:cNvPr id="63" name="Straight Connector 51">
              <a:extLst>
                <a:ext uri="{FF2B5EF4-FFF2-40B4-BE49-F238E27FC236}">
                  <a16:creationId xmlns:a16="http://schemas.microsoft.com/office/drawing/2014/main" id="{FAC39238-199F-49A9-A1B5-20D2B0EFA6FC}"/>
                </a:ext>
              </a:extLst>
            </p:cNvPr>
            <p:cNvCxnSpPr>
              <a:stCxn id="65" idx="2"/>
              <a:endCxn id="64" idx="0"/>
            </p:cNvCxnSpPr>
            <p:nvPr/>
          </p:nvCxnSpPr>
          <p:spPr>
            <a:xfrm flipH="1">
              <a:off x="1293424" y="3394706"/>
              <a:ext cx="52963" cy="302514"/>
            </a:xfrm>
            <a:prstGeom prst="line">
              <a:avLst/>
            </a:prstGeom>
            <a:ln/>
          </p:spPr>
          <p:style>
            <a:lnRef idx="2">
              <a:schemeClr val="dk1"/>
            </a:lnRef>
            <a:fillRef idx="1">
              <a:schemeClr val="lt1"/>
            </a:fillRef>
            <a:effectRef idx="0">
              <a:schemeClr val="dk1"/>
            </a:effectRef>
            <a:fontRef idx="minor">
              <a:schemeClr val="dk1"/>
            </a:fontRef>
          </p:style>
        </p:cxnSp>
      </p:grpSp>
      <p:grpSp>
        <p:nvGrpSpPr>
          <p:cNvPr id="66" name="Gruppe 65">
            <a:extLst>
              <a:ext uri="{FF2B5EF4-FFF2-40B4-BE49-F238E27FC236}">
                <a16:creationId xmlns:a16="http://schemas.microsoft.com/office/drawing/2014/main" id="{3FB3EB99-478B-4830-AA53-C8BEA4C57640}"/>
              </a:ext>
            </a:extLst>
          </p:cNvPr>
          <p:cNvGrpSpPr/>
          <p:nvPr/>
        </p:nvGrpSpPr>
        <p:grpSpPr>
          <a:xfrm>
            <a:off x="2053830" y="3920723"/>
            <a:ext cx="2077175" cy="1178933"/>
            <a:chOff x="2146417" y="3110415"/>
            <a:chExt cx="2077175" cy="1178933"/>
          </a:xfrm>
        </p:grpSpPr>
        <p:grpSp>
          <p:nvGrpSpPr>
            <p:cNvPr id="67" name="Gruppe 66">
              <a:extLst>
                <a:ext uri="{FF2B5EF4-FFF2-40B4-BE49-F238E27FC236}">
                  <a16:creationId xmlns:a16="http://schemas.microsoft.com/office/drawing/2014/main" id="{1793E621-B638-40FC-924E-D6302FFDF759}"/>
                </a:ext>
              </a:extLst>
            </p:cNvPr>
            <p:cNvGrpSpPr/>
            <p:nvPr/>
          </p:nvGrpSpPr>
          <p:grpSpPr>
            <a:xfrm>
              <a:off x="2146417" y="3110415"/>
              <a:ext cx="2077175" cy="1178933"/>
              <a:chOff x="2146417" y="3110415"/>
              <a:chExt cx="2077175" cy="1178933"/>
            </a:xfrm>
          </p:grpSpPr>
          <p:sp>
            <p:nvSpPr>
              <p:cNvPr id="69" name="TextBox 11">
                <a:extLst>
                  <a:ext uri="{FF2B5EF4-FFF2-40B4-BE49-F238E27FC236}">
                    <a16:creationId xmlns:a16="http://schemas.microsoft.com/office/drawing/2014/main" id="{2B24FA84-9C28-4197-9F6C-2037543FEF86}"/>
                  </a:ext>
                </a:extLst>
              </p:cNvPr>
              <p:cNvSpPr txBox="1"/>
              <p:nvPr/>
            </p:nvSpPr>
            <p:spPr>
              <a:xfrm>
                <a:off x="2709204" y="3704573"/>
                <a:ext cx="1016625" cy="58477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defPPr>
                  <a:defRPr lang="fi-FI"/>
                </a:defPPr>
                <a:lvl1pPr algn="ctr">
                  <a:defRPr>
                    <a:solidFill>
                      <a:schemeClr val="bg1"/>
                    </a:solidFill>
                  </a:defRPr>
                </a:lvl1pPr>
              </a:lstStyle>
              <a:p>
                <a:r>
                  <a:rPr lang="en-GB" sz="1600" dirty="0">
                    <a:solidFill>
                      <a:schemeClr val="tx1"/>
                    </a:solidFill>
                    <a:latin typeface="Verdana" panose="020B0604030504040204" pitchFamily="34" charset="0"/>
                    <a:ea typeface="Verdana" panose="020B0604030504040204" pitchFamily="34" charset="0"/>
                  </a:rPr>
                  <a:t>Main </a:t>
                </a:r>
              </a:p>
              <a:p>
                <a:r>
                  <a:rPr lang="en-GB" sz="1600" dirty="0">
                    <a:solidFill>
                      <a:schemeClr val="tx1"/>
                    </a:solidFill>
                    <a:latin typeface="Verdana" panose="020B0604030504040204" pitchFamily="34" charset="0"/>
                    <a:ea typeface="Verdana" panose="020B0604030504040204" pitchFamily="34" charset="0"/>
                  </a:rPr>
                  <a:t>element</a:t>
                </a:r>
              </a:p>
            </p:txBody>
          </p:sp>
          <p:sp>
            <p:nvSpPr>
              <p:cNvPr id="70" name="Rounded Rectangle 49">
                <a:extLst>
                  <a:ext uri="{FF2B5EF4-FFF2-40B4-BE49-F238E27FC236}">
                    <a16:creationId xmlns:a16="http://schemas.microsoft.com/office/drawing/2014/main" id="{49EE885B-F671-4AEF-AFE3-DE30588D3F56}"/>
                  </a:ext>
                </a:extLst>
              </p:cNvPr>
              <p:cNvSpPr/>
              <p:nvPr/>
            </p:nvSpPr>
            <p:spPr>
              <a:xfrm>
                <a:off x="2146417" y="3110415"/>
                <a:ext cx="2077175" cy="28429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cxnSp>
          <p:nvCxnSpPr>
            <p:cNvPr id="68" name="Straight Connector 56">
              <a:extLst>
                <a:ext uri="{FF2B5EF4-FFF2-40B4-BE49-F238E27FC236}">
                  <a16:creationId xmlns:a16="http://schemas.microsoft.com/office/drawing/2014/main" id="{658F64E3-1164-40BE-A131-FB796CDBA229}"/>
                </a:ext>
              </a:extLst>
            </p:cNvPr>
            <p:cNvCxnSpPr>
              <a:stCxn id="70" idx="2"/>
              <a:endCxn id="69" idx="0"/>
            </p:cNvCxnSpPr>
            <p:nvPr/>
          </p:nvCxnSpPr>
          <p:spPr>
            <a:xfrm>
              <a:off x="3185005" y="3394706"/>
              <a:ext cx="32512" cy="309867"/>
            </a:xfrm>
            <a:prstGeom prst="line">
              <a:avLst/>
            </a:prstGeom>
            <a:ln/>
          </p:spPr>
          <p:style>
            <a:lnRef idx="2">
              <a:schemeClr val="dk1"/>
            </a:lnRef>
            <a:fillRef idx="1">
              <a:schemeClr val="lt1"/>
            </a:fillRef>
            <a:effectRef idx="0">
              <a:schemeClr val="dk1"/>
            </a:effectRef>
            <a:fontRef idx="minor">
              <a:schemeClr val="dk1"/>
            </a:fontRef>
          </p:style>
        </p:cxnSp>
      </p:grpSp>
      <p:grpSp>
        <p:nvGrpSpPr>
          <p:cNvPr id="71" name="Gruppe 70">
            <a:extLst>
              <a:ext uri="{FF2B5EF4-FFF2-40B4-BE49-F238E27FC236}">
                <a16:creationId xmlns:a16="http://schemas.microsoft.com/office/drawing/2014/main" id="{44C1C0CC-E0F8-4F4E-8645-E48C959862A8}"/>
              </a:ext>
            </a:extLst>
          </p:cNvPr>
          <p:cNvGrpSpPr/>
          <p:nvPr/>
        </p:nvGrpSpPr>
        <p:grpSpPr>
          <a:xfrm>
            <a:off x="4360069" y="3899212"/>
            <a:ext cx="3914020" cy="1187889"/>
            <a:chOff x="4424516" y="3110446"/>
            <a:chExt cx="3914020" cy="1187889"/>
          </a:xfrm>
        </p:grpSpPr>
        <p:grpSp>
          <p:nvGrpSpPr>
            <p:cNvPr id="72" name="Gruppe 71">
              <a:extLst>
                <a:ext uri="{FF2B5EF4-FFF2-40B4-BE49-F238E27FC236}">
                  <a16:creationId xmlns:a16="http://schemas.microsoft.com/office/drawing/2014/main" id="{42E32936-3F97-4CA1-BAEB-273447A1AB04}"/>
                </a:ext>
              </a:extLst>
            </p:cNvPr>
            <p:cNvGrpSpPr/>
            <p:nvPr/>
          </p:nvGrpSpPr>
          <p:grpSpPr>
            <a:xfrm>
              <a:off x="4424516" y="3110446"/>
              <a:ext cx="3914020" cy="1187889"/>
              <a:chOff x="4424516" y="3110446"/>
              <a:chExt cx="3914020" cy="1187889"/>
            </a:xfrm>
          </p:grpSpPr>
          <p:sp>
            <p:nvSpPr>
              <p:cNvPr id="74" name="TextBox 12">
                <a:extLst>
                  <a:ext uri="{FF2B5EF4-FFF2-40B4-BE49-F238E27FC236}">
                    <a16:creationId xmlns:a16="http://schemas.microsoft.com/office/drawing/2014/main" id="{4016F190-9675-4630-99C7-BFCCA3C762E7}"/>
                  </a:ext>
                </a:extLst>
              </p:cNvPr>
              <p:cNvSpPr txBox="1"/>
              <p:nvPr/>
            </p:nvSpPr>
            <p:spPr>
              <a:xfrm>
                <a:off x="5629043" y="3713560"/>
                <a:ext cx="1824537" cy="58477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defPPr>
                  <a:defRPr lang="fi-FI"/>
                </a:defPPr>
                <a:lvl1pPr algn="ctr">
                  <a:defRPr>
                    <a:solidFill>
                      <a:schemeClr val="bg1"/>
                    </a:solidFill>
                  </a:defRPr>
                </a:lvl1pPr>
              </a:lstStyle>
              <a:p>
                <a:r>
                  <a:rPr lang="en-GB" sz="1600" dirty="0">
                    <a:solidFill>
                      <a:schemeClr val="tx1"/>
                    </a:solidFill>
                    <a:latin typeface="Verdana" panose="020B0604030504040204" pitchFamily="34" charset="0"/>
                    <a:ea typeface="Verdana" panose="020B0604030504040204" pitchFamily="34" charset="0"/>
                  </a:rPr>
                  <a:t>Complementary</a:t>
                </a:r>
              </a:p>
              <a:p>
                <a:r>
                  <a:rPr lang="en-GB" sz="1600" dirty="0">
                    <a:solidFill>
                      <a:schemeClr val="tx1"/>
                    </a:solidFill>
                    <a:latin typeface="Verdana" panose="020B0604030504040204" pitchFamily="34" charset="0"/>
                    <a:ea typeface="Verdana" panose="020B0604030504040204" pitchFamily="34" charset="0"/>
                  </a:rPr>
                  <a:t>element</a:t>
                </a:r>
              </a:p>
            </p:txBody>
          </p:sp>
          <p:sp>
            <p:nvSpPr>
              <p:cNvPr id="75" name="Rounded Rectangle 50">
                <a:extLst>
                  <a:ext uri="{FF2B5EF4-FFF2-40B4-BE49-F238E27FC236}">
                    <a16:creationId xmlns:a16="http://schemas.microsoft.com/office/drawing/2014/main" id="{BE3CC491-0157-4E45-AD31-B73821BC302D}"/>
                  </a:ext>
                </a:extLst>
              </p:cNvPr>
              <p:cNvSpPr/>
              <p:nvPr/>
            </p:nvSpPr>
            <p:spPr>
              <a:xfrm>
                <a:off x="4424516" y="3110446"/>
                <a:ext cx="3914020" cy="28429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cxnSp>
          <p:nvCxnSpPr>
            <p:cNvPr id="73" name="Straight Connector 62">
              <a:extLst>
                <a:ext uri="{FF2B5EF4-FFF2-40B4-BE49-F238E27FC236}">
                  <a16:creationId xmlns:a16="http://schemas.microsoft.com/office/drawing/2014/main" id="{C3AA7992-2EFF-43B1-B635-9C02FF4A9CB0}"/>
                </a:ext>
              </a:extLst>
            </p:cNvPr>
            <p:cNvCxnSpPr>
              <a:stCxn id="75" idx="2"/>
              <a:endCxn id="74" idx="0"/>
            </p:cNvCxnSpPr>
            <p:nvPr/>
          </p:nvCxnSpPr>
          <p:spPr>
            <a:xfrm>
              <a:off x="6381526" y="3394737"/>
              <a:ext cx="159786" cy="318823"/>
            </a:xfrm>
            <a:prstGeom prst="line">
              <a:avLst/>
            </a:prstGeom>
            <a:ln/>
          </p:spPr>
          <p:style>
            <a:lnRef idx="2">
              <a:schemeClr val="dk1"/>
            </a:lnRef>
            <a:fillRef idx="1">
              <a:schemeClr val="lt1"/>
            </a:fillRef>
            <a:effectRef idx="0">
              <a:schemeClr val="dk1"/>
            </a:effectRef>
            <a:fontRef idx="minor">
              <a:schemeClr val="dk1"/>
            </a:fontRef>
          </p:style>
        </p:cxnSp>
      </p:grpSp>
      <p:sp>
        <p:nvSpPr>
          <p:cNvPr id="76" name="TextBox 2">
            <a:extLst>
              <a:ext uri="{FF2B5EF4-FFF2-40B4-BE49-F238E27FC236}">
                <a16:creationId xmlns:a16="http://schemas.microsoft.com/office/drawing/2014/main" id="{B1107947-4F96-43CA-8BC9-4CB0A8828368}"/>
              </a:ext>
            </a:extLst>
          </p:cNvPr>
          <p:cNvSpPr txBox="1"/>
          <p:nvPr/>
        </p:nvSpPr>
        <p:spPr>
          <a:xfrm>
            <a:off x="-225591" y="3207424"/>
            <a:ext cx="8480727" cy="1015663"/>
          </a:xfrm>
          <a:prstGeom prst="rect">
            <a:avLst/>
          </a:prstGeom>
          <a:noFill/>
          <a:ln>
            <a:noFill/>
          </a:ln>
        </p:spPr>
        <p:txBody>
          <a:bodyPr wrap="square" rtlCol="0">
            <a:spAutoFit/>
          </a:bodyPr>
          <a:lstStyle/>
          <a:p>
            <a:pPr algn="ctr"/>
            <a:r>
              <a:rPr lang="en-GB" sz="2800" dirty="0">
                <a:latin typeface="Verdana" panose="020B0604030504040204" pitchFamily="34" charset="0"/>
                <a:ea typeface="Verdana" panose="020B0604030504040204" pitchFamily="34" charset="0"/>
              </a:rPr>
              <a:t>DS/EN  ISO 13590:  2004</a:t>
            </a:r>
          </a:p>
          <a:p>
            <a:pPr algn="ctr"/>
            <a:endParaRPr lang="en-GB" dirty="0"/>
          </a:p>
          <a:p>
            <a:pPr algn="ctr"/>
            <a:r>
              <a:rPr lang="en-GB" sz="1400" dirty="0">
                <a:latin typeface="Verdana" panose="020B0604030504040204" pitchFamily="34" charset="0"/>
                <a:ea typeface="Verdana" panose="020B0604030504040204" pitchFamily="34" charset="0"/>
              </a:rPr>
              <a:t>       Small craft              Personal Watercraft              Construction and Systems installation</a:t>
            </a:r>
          </a:p>
        </p:txBody>
      </p:sp>
    </p:spTree>
    <p:extLst>
      <p:ext uri="{BB962C8B-B14F-4D97-AF65-F5344CB8AC3E}">
        <p14:creationId xmlns:p14="http://schemas.microsoft.com/office/powerpoint/2010/main" val="233974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E32D6-9A86-42BC-9EE9-E5FF242E8F74}"/>
              </a:ext>
            </a:extLst>
          </p:cNvPr>
          <p:cNvSpPr>
            <a:spLocks noGrp="1"/>
          </p:cNvSpPr>
          <p:nvPr>
            <p:ph type="title"/>
          </p:nvPr>
        </p:nvSpPr>
        <p:spPr/>
        <p:txBody>
          <a:bodyPr/>
          <a:lstStyle/>
          <a:p>
            <a:r>
              <a:rPr lang="da-DK" dirty="0"/>
              <a:t>Hvad siger titlen om denne standard?</a:t>
            </a:r>
          </a:p>
        </p:txBody>
      </p:sp>
      <p:pic>
        <p:nvPicPr>
          <p:cNvPr id="11" name="Billede 10">
            <a:extLst>
              <a:ext uri="{FF2B5EF4-FFF2-40B4-BE49-F238E27FC236}">
                <a16:creationId xmlns:a16="http://schemas.microsoft.com/office/drawing/2014/main" id="{AC9D0AB4-8E72-4E40-A544-9FF901E260B2}"/>
              </a:ext>
            </a:extLst>
          </p:cNvPr>
          <p:cNvPicPr>
            <a:picLocks noChangeAspect="1"/>
          </p:cNvPicPr>
          <p:nvPr/>
        </p:nvPicPr>
        <p:blipFill rotWithShape="1">
          <a:blip r:embed="rId3"/>
          <a:srcRect l="32500" t="15053" r="16052" b="47474"/>
          <a:stretch/>
        </p:blipFill>
        <p:spPr>
          <a:xfrm>
            <a:off x="474910" y="2105526"/>
            <a:ext cx="7770103" cy="3537285"/>
          </a:xfrm>
          <a:prstGeom prst="rect">
            <a:avLst/>
          </a:prstGeom>
        </p:spPr>
      </p:pic>
    </p:spTree>
    <p:extLst>
      <p:ext uri="{BB962C8B-B14F-4D97-AF65-F5344CB8AC3E}">
        <p14:creationId xmlns:p14="http://schemas.microsoft.com/office/powerpoint/2010/main" val="397459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752B5-A291-40B5-B37D-A078426B27CA}"/>
              </a:ext>
            </a:extLst>
          </p:cNvPr>
          <p:cNvSpPr>
            <a:spLocks noGrp="1"/>
          </p:cNvSpPr>
          <p:nvPr>
            <p:ph type="title"/>
          </p:nvPr>
        </p:nvSpPr>
        <p:spPr>
          <a:xfrm>
            <a:off x="684000" y="1008000"/>
            <a:ext cx="7748588" cy="740305"/>
          </a:xfrm>
        </p:spPr>
        <p:txBody>
          <a:bodyPr/>
          <a:lstStyle/>
          <a:p>
            <a:r>
              <a:rPr lang="da-DK" dirty="0"/>
              <a:t>Forskellige slags standarder </a:t>
            </a:r>
          </a:p>
        </p:txBody>
      </p:sp>
      <p:graphicFrame>
        <p:nvGraphicFramePr>
          <p:cNvPr id="4" name="Diagram 3">
            <a:extLst>
              <a:ext uri="{FF2B5EF4-FFF2-40B4-BE49-F238E27FC236}">
                <a16:creationId xmlns:a16="http://schemas.microsoft.com/office/drawing/2014/main" id="{FB02786C-716E-4A68-9A42-30843EC3746D}"/>
              </a:ext>
            </a:extLst>
          </p:cNvPr>
          <p:cNvGraphicFramePr/>
          <p:nvPr>
            <p:extLst>
              <p:ext uri="{D42A27DB-BD31-4B8C-83A1-F6EECF244321}">
                <p14:modId xmlns:p14="http://schemas.microsoft.com/office/powerpoint/2010/main" val="3169202573"/>
              </p:ext>
            </p:extLst>
          </p:nvPr>
        </p:nvGraphicFramePr>
        <p:xfrm>
          <a:off x="488270" y="1895863"/>
          <a:ext cx="5095729" cy="4215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descr="Elpære">
            <a:extLst>
              <a:ext uri="{FF2B5EF4-FFF2-40B4-BE49-F238E27FC236}">
                <a16:creationId xmlns:a16="http://schemas.microsoft.com/office/drawing/2014/main" id="{23B4A938-EB10-4E11-965F-07E01B983D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91415" y="1827159"/>
            <a:ext cx="914400" cy="914400"/>
          </a:xfrm>
          <a:prstGeom prst="rect">
            <a:avLst/>
          </a:prstGeom>
        </p:spPr>
      </p:pic>
      <p:pic>
        <p:nvPicPr>
          <p:cNvPr id="8" name="Grafik 7" descr="Lærer">
            <a:extLst>
              <a:ext uri="{FF2B5EF4-FFF2-40B4-BE49-F238E27FC236}">
                <a16:creationId xmlns:a16="http://schemas.microsoft.com/office/drawing/2014/main" id="{DB39A23E-FE30-4356-8177-4A9E19BCE4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43225" y="2936150"/>
            <a:ext cx="914400" cy="914400"/>
          </a:xfrm>
          <a:prstGeom prst="rect">
            <a:avLst/>
          </a:prstGeom>
        </p:spPr>
      </p:pic>
      <p:pic>
        <p:nvPicPr>
          <p:cNvPr id="13" name="Grafik 12" descr="Genbrug">
            <a:extLst>
              <a:ext uri="{FF2B5EF4-FFF2-40B4-BE49-F238E27FC236}">
                <a16:creationId xmlns:a16="http://schemas.microsoft.com/office/drawing/2014/main" id="{49A398F7-2E7D-4E5A-B0CD-2BFD74F3FB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84662" y="4244224"/>
            <a:ext cx="914400" cy="914400"/>
          </a:xfrm>
          <a:prstGeom prst="rect">
            <a:avLst/>
          </a:prstGeom>
        </p:spPr>
      </p:pic>
      <p:pic>
        <p:nvPicPr>
          <p:cNvPr id="16" name="Grafik 15" descr="Søm">
            <a:extLst>
              <a:ext uri="{FF2B5EF4-FFF2-40B4-BE49-F238E27FC236}">
                <a16:creationId xmlns:a16="http://schemas.microsoft.com/office/drawing/2014/main" id="{6724EDFB-98F4-4DA5-A5F8-EED3ACCFD16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67211" y="1796687"/>
            <a:ext cx="914400" cy="914400"/>
          </a:xfrm>
          <a:prstGeom prst="rect">
            <a:avLst/>
          </a:prstGeom>
        </p:spPr>
      </p:pic>
      <p:pic>
        <p:nvPicPr>
          <p:cNvPr id="23" name="Grafik 22" descr="Advarsel">
            <a:extLst>
              <a:ext uri="{FF2B5EF4-FFF2-40B4-BE49-F238E27FC236}">
                <a16:creationId xmlns:a16="http://schemas.microsoft.com/office/drawing/2014/main" id="{C650F9F1-23B8-41A8-AB00-B1692BD5EC4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19634" y="4244224"/>
            <a:ext cx="914400" cy="914400"/>
          </a:xfrm>
          <a:prstGeom prst="rect">
            <a:avLst/>
          </a:prstGeom>
        </p:spPr>
      </p:pic>
      <p:pic>
        <p:nvPicPr>
          <p:cNvPr id="25" name="Grafik 24" descr="Liste">
            <a:extLst>
              <a:ext uri="{FF2B5EF4-FFF2-40B4-BE49-F238E27FC236}">
                <a16:creationId xmlns:a16="http://schemas.microsoft.com/office/drawing/2014/main" id="{DE414421-EDAE-4544-9935-D60C08D2D32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79651" y="2936150"/>
            <a:ext cx="914400" cy="914400"/>
          </a:xfrm>
          <a:prstGeom prst="rect">
            <a:avLst/>
          </a:prstGeom>
        </p:spPr>
      </p:pic>
      <p:pic>
        <p:nvPicPr>
          <p:cNvPr id="27" name="Grafik 26" descr="Kran">
            <a:extLst>
              <a:ext uri="{FF2B5EF4-FFF2-40B4-BE49-F238E27FC236}">
                <a16:creationId xmlns:a16="http://schemas.microsoft.com/office/drawing/2014/main" id="{C09ACCF4-2673-4D31-8EC7-C44F185B918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89703" y="2936150"/>
            <a:ext cx="914400" cy="914400"/>
          </a:xfrm>
          <a:prstGeom prst="rect">
            <a:avLst/>
          </a:prstGeom>
        </p:spPr>
      </p:pic>
      <p:pic>
        <p:nvPicPr>
          <p:cNvPr id="34" name="Grafik 33" descr="Forstørrelsesglas">
            <a:extLst>
              <a:ext uri="{FF2B5EF4-FFF2-40B4-BE49-F238E27FC236}">
                <a16:creationId xmlns:a16="http://schemas.microsoft.com/office/drawing/2014/main" id="{577F95A3-6AE7-46E9-ACD2-5D76293C465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591415" y="4896015"/>
            <a:ext cx="914400" cy="914400"/>
          </a:xfrm>
          <a:prstGeom prst="rect">
            <a:avLst/>
          </a:prstGeom>
        </p:spPr>
      </p:pic>
    </p:spTree>
    <p:extLst>
      <p:ext uri="{BB962C8B-B14F-4D97-AF65-F5344CB8AC3E}">
        <p14:creationId xmlns:p14="http://schemas.microsoft.com/office/powerpoint/2010/main" val="234937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Magnet">
            <a:extLst>
              <a:ext uri="{FF2B5EF4-FFF2-40B4-BE49-F238E27FC236}">
                <a16:creationId xmlns:a16="http://schemas.microsoft.com/office/drawing/2014/main" id="{32B2EE28-9C37-4465-8DF1-F7189B6D6C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7158" y="4956819"/>
            <a:ext cx="429085" cy="411514"/>
          </a:xfrm>
          <a:prstGeom prst="rect">
            <a:avLst/>
          </a:prstGeom>
        </p:spPr>
      </p:pic>
      <p:pic>
        <p:nvPicPr>
          <p:cNvPr id="17" name="Billede 16">
            <a:extLst>
              <a:ext uri="{FF2B5EF4-FFF2-40B4-BE49-F238E27FC236}">
                <a16:creationId xmlns:a16="http://schemas.microsoft.com/office/drawing/2014/main" id="{40A2128C-428E-44EC-927C-8BDDD278FBD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8164" y="4022171"/>
            <a:ext cx="467071" cy="641581"/>
          </a:xfrm>
          <a:prstGeom prst="rect">
            <a:avLst/>
          </a:prstGeom>
        </p:spPr>
      </p:pic>
      <p:sp>
        <p:nvSpPr>
          <p:cNvPr id="2" name="Titel 1">
            <a:extLst>
              <a:ext uri="{FF2B5EF4-FFF2-40B4-BE49-F238E27FC236}">
                <a16:creationId xmlns:a16="http://schemas.microsoft.com/office/drawing/2014/main" id="{8CEF7D36-0B4E-45E4-911D-07896853CEAD}"/>
              </a:ext>
            </a:extLst>
          </p:cNvPr>
          <p:cNvSpPr>
            <a:spLocks noGrp="1"/>
          </p:cNvSpPr>
          <p:nvPr>
            <p:ph type="title"/>
          </p:nvPr>
        </p:nvSpPr>
        <p:spPr/>
        <p:txBody>
          <a:bodyPr/>
          <a:lstStyle/>
          <a:p>
            <a:r>
              <a:rPr lang="da-DK" dirty="0"/>
              <a:t>Vertikale og horisontale standarder</a:t>
            </a:r>
          </a:p>
        </p:txBody>
      </p:sp>
      <p:sp>
        <p:nvSpPr>
          <p:cNvPr id="7" name="Pladsholder til tekst 6">
            <a:extLst>
              <a:ext uri="{FF2B5EF4-FFF2-40B4-BE49-F238E27FC236}">
                <a16:creationId xmlns:a16="http://schemas.microsoft.com/office/drawing/2014/main" id="{1B2A8C51-6EBC-49AA-9D2B-AF48CFD7ED20}"/>
              </a:ext>
            </a:extLst>
          </p:cNvPr>
          <p:cNvSpPr>
            <a:spLocks noGrp="1"/>
          </p:cNvSpPr>
          <p:nvPr>
            <p:ph type="body" sz="quarter" idx="10"/>
          </p:nvPr>
        </p:nvSpPr>
        <p:spPr>
          <a:xfrm>
            <a:off x="5134916" y="2191196"/>
            <a:ext cx="3591453" cy="3723268"/>
          </a:xfrm>
        </p:spPr>
        <p:txBody>
          <a:bodyPr>
            <a:normAutofit/>
          </a:bodyPr>
          <a:lstStyle/>
          <a:p>
            <a:r>
              <a:rPr lang="da-DK" dirty="0"/>
              <a:t>Vertikale standarder er standarder der går i dybden på et specifikt emne, fx bestemte produkter </a:t>
            </a:r>
            <a:r>
              <a:rPr lang="en-US" dirty="0" err="1"/>
              <a:t>eller</a:t>
            </a:r>
            <a:r>
              <a:rPr lang="en-US" dirty="0"/>
              <a:t> </a:t>
            </a:r>
            <a:r>
              <a:rPr lang="en-US" dirty="0" err="1"/>
              <a:t>bestemte</a:t>
            </a:r>
            <a:r>
              <a:rPr lang="en-US" dirty="0"/>
              <a:t> </a:t>
            </a:r>
            <a:r>
              <a:rPr lang="en-US" dirty="0" err="1"/>
              <a:t>fagområder</a:t>
            </a:r>
            <a:endParaRPr lang="en-US" dirty="0"/>
          </a:p>
          <a:p>
            <a:endParaRPr lang="en-US" dirty="0"/>
          </a:p>
          <a:p>
            <a:r>
              <a:rPr lang="da-DK" dirty="0"/>
              <a:t>Horisontale standarder går på tværs af produktområder og </a:t>
            </a:r>
            <a:r>
              <a:rPr lang="en-US" dirty="0" err="1"/>
              <a:t>fagområder</a:t>
            </a:r>
            <a:r>
              <a:rPr lang="en-US" dirty="0"/>
              <a:t>. De </a:t>
            </a:r>
            <a:r>
              <a:rPr lang="da-DK" dirty="0"/>
              <a:t>er generiske i forhold til det segment som produktet tilhører, fx </a:t>
            </a:r>
            <a:r>
              <a:rPr lang="en-GB" dirty="0"/>
              <a:t>EMC </a:t>
            </a:r>
            <a:r>
              <a:rPr lang="en-GB" dirty="0" err="1"/>
              <a:t>standarder</a:t>
            </a:r>
            <a:r>
              <a:rPr lang="en-GB" dirty="0"/>
              <a:t> </a:t>
            </a:r>
            <a:r>
              <a:rPr lang="en-GB" dirty="0" err="1"/>
              <a:t>er</a:t>
            </a:r>
            <a:r>
              <a:rPr lang="en-GB" dirty="0"/>
              <a:t> </a:t>
            </a:r>
            <a:r>
              <a:rPr lang="en-GB" dirty="0" err="1"/>
              <a:t>gældende</a:t>
            </a:r>
            <a:r>
              <a:rPr lang="en-GB" dirty="0"/>
              <a:t> for </a:t>
            </a:r>
            <a:r>
              <a:rPr lang="en-GB" dirty="0" err="1"/>
              <a:t>alle</a:t>
            </a:r>
            <a:r>
              <a:rPr lang="en-GB" dirty="0"/>
              <a:t>  </a:t>
            </a:r>
            <a:r>
              <a:rPr lang="en-GB" dirty="0" err="1"/>
              <a:t>standarder</a:t>
            </a:r>
            <a:r>
              <a:rPr lang="en-GB" dirty="0"/>
              <a:t> </a:t>
            </a:r>
            <a:r>
              <a:rPr lang="en-GB" dirty="0" err="1"/>
              <a:t>vedr</a:t>
            </a:r>
            <a:r>
              <a:rPr lang="en-GB" dirty="0"/>
              <a:t>. </a:t>
            </a:r>
            <a:r>
              <a:rPr lang="en-GB" dirty="0" err="1"/>
              <a:t>elektrisk</a:t>
            </a:r>
            <a:r>
              <a:rPr lang="en-GB" dirty="0"/>
              <a:t>/</a:t>
            </a:r>
            <a:r>
              <a:rPr lang="en-GB" dirty="0" err="1"/>
              <a:t>elektronisk</a:t>
            </a:r>
            <a:r>
              <a:rPr lang="en-GB" dirty="0"/>
              <a:t> </a:t>
            </a:r>
            <a:r>
              <a:rPr lang="en-GB" dirty="0" err="1"/>
              <a:t>udstyr</a:t>
            </a:r>
            <a:r>
              <a:rPr lang="en-GB" dirty="0"/>
              <a:t>.</a:t>
            </a:r>
            <a:endParaRPr lang="da-DK" dirty="0"/>
          </a:p>
          <a:p>
            <a:endParaRPr lang="da-DK" dirty="0"/>
          </a:p>
          <a:p>
            <a:pPr marL="0" indent="0">
              <a:buNone/>
            </a:pPr>
            <a:endParaRPr lang="da-DK" dirty="0"/>
          </a:p>
        </p:txBody>
      </p:sp>
      <p:sp>
        <p:nvSpPr>
          <p:cNvPr id="14" name="Rektangel: afrundede hjørner 13">
            <a:extLst>
              <a:ext uri="{FF2B5EF4-FFF2-40B4-BE49-F238E27FC236}">
                <a16:creationId xmlns:a16="http://schemas.microsoft.com/office/drawing/2014/main" id="{18185056-6888-48F5-9519-7602D175BB4F}"/>
              </a:ext>
            </a:extLst>
          </p:cNvPr>
          <p:cNvSpPr/>
          <p:nvPr/>
        </p:nvSpPr>
        <p:spPr>
          <a:xfrm rot="5400000">
            <a:off x="2009103" y="2873059"/>
            <a:ext cx="3996982" cy="1819275"/>
          </a:xfrm>
          <a:prstGeom prst="roundRect">
            <a:avLst/>
          </a:prstGeom>
          <a:solidFill>
            <a:srgbClr val="AEB2B2">
              <a:alpha val="74902"/>
            </a:srgbClr>
          </a:solidFill>
        </p:spPr>
        <p:style>
          <a:lnRef idx="1">
            <a:schemeClr val="accent1"/>
          </a:lnRef>
          <a:fillRef idx="3">
            <a:schemeClr val="accent1"/>
          </a:fillRef>
          <a:effectRef idx="2">
            <a:schemeClr val="accent1"/>
          </a:effectRef>
          <a:fontRef idx="minor">
            <a:schemeClr val="lt1"/>
          </a:fontRef>
        </p:style>
        <p:txBody>
          <a:bodyPr vert="horz" rtlCol="0" anchor="ctr"/>
          <a:lstStyle/>
          <a:p>
            <a:endParaRPr lang="da-DK" sz="1200" dirty="0"/>
          </a:p>
          <a:p>
            <a:endParaRPr lang="da-DK" sz="1200" dirty="0"/>
          </a:p>
          <a:p>
            <a:endParaRPr lang="da-DK" sz="1200" dirty="0"/>
          </a:p>
          <a:p>
            <a:endParaRPr lang="da-DK" sz="1200" dirty="0"/>
          </a:p>
          <a:p>
            <a:endParaRPr lang="da-DK" sz="1200" dirty="0"/>
          </a:p>
          <a:p>
            <a:endParaRPr lang="da-DK" sz="1200" dirty="0"/>
          </a:p>
          <a:p>
            <a:r>
              <a:rPr lang="da-DK" sz="1400" b="1" dirty="0">
                <a:solidFill>
                  <a:schemeClr val="bg1"/>
                </a:solidFill>
                <a:latin typeface="Verdana" panose="020B0604030504040204" pitchFamily="34" charset="0"/>
                <a:ea typeface="Verdana" panose="020B0604030504040204" pitchFamily="34" charset="0"/>
              </a:rPr>
              <a:t>        Smart city</a:t>
            </a:r>
          </a:p>
          <a:p>
            <a:r>
              <a:rPr lang="da-DK" sz="1200" dirty="0"/>
              <a:t>      </a:t>
            </a:r>
          </a:p>
        </p:txBody>
      </p:sp>
      <p:sp>
        <p:nvSpPr>
          <p:cNvPr id="15" name="Rektangel: afrundede hjørner 14">
            <a:extLst>
              <a:ext uri="{FF2B5EF4-FFF2-40B4-BE49-F238E27FC236}">
                <a16:creationId xmlns:a16="http://schemas.microsoft.com/office/drawing/2014/main" id="{09C66488-C21C-4659-9686-E8A1D468FC07}"/>
              </a:ext>
            </a:extLst>
          </p:cNvPr>
          <p:cNvSpPr/>
          <p:nvPr/>
        </p:nvSpPr>
        <p:spPr>
          <a:xfrm rot="5400000">
            <a:off x="2486470" y="3321838"/>
            <a:ext cx="3877425" cy="872693"/>
          </a:xfrm>
          <a:prstGeom prst="roundRect">
            <a:avLst/>
          </a:prstGeom>
          <a:solidFill>
            <a:srgbClr val="B8213D">
              <a:alpha val="74902"/>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da-DK" sz="1400" b="1" dirty="0">
                <a:solidFill>
                  <a:schemeClr val="bg1"/>
                </a:solidFill>
                <a:latin typeface="Verdana" panose="020B0604030504040204" pitchFamily="34" charset="0"/>
                <a:ea typeface="Verdana" panose="020B0604030504040204" pitchFamily="34" charset="0"/>
              </a:rPr>
              <a:t>       Alarmsystemer</a:t>
            </a:r>
          </a:p>
        </p:txBody>
      </p:sp>
      <p:sp>
        <p:nvSpPr>
          <p:cNvPr id="12" name="Rektangel: afrundede hjørner 11">
            <a:extLst>
              <a:ext uri="{FF2B5EF4-FFF2-40B4-BE49-F238E27FC236}">
                <a16:creationId xmlns:a16="http://schemas.microsoft.com/office/drawing/2014/main" id="{A0B923E9-81BC-41F6-965B-7AEADB9170E5}"/>
              </a:ext>
            </a:extLst>
          </p:cNvPr>
          <p:cNvSpPr/>
          <p:nvPr/>
        </p:nvSpPr>
        <p:spPr>
          <a:xfrm>
            <a:off x="896020" y="4903795"/>
            <a:ext cx="3965510" cy="793102"/>
          </a:xfrm>
          <a:prstGeom prst="roundRect">
            <a:avLst/>
          </a:prstGeom>
          <a:solidFill>
            <a:schemeClr val="tx1">
              <a:lumMod val="25000"/>
              <a:lumOff val="75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da-DK" sz="1400" b="1" dirty="0">
                <a:solidFill>
                  <a:schemeClr val="tx1"/>
                </a:solidFill>
                <a:latin typeface="Verdana" panose="020B0604030504040204" pitchFamily="34" charset="0"/>
                <a:ea typeface="Verdana" panose="020B0604030504040204" pitchFamily="34" charset="0"/>
              </a:rPr>
              <a:t>       Elektromagnetisk kompatibilitet(EMC) </a:t>
            </a:r>
          </a:p>
        </p:txBody>
      </p:sp>
      <p:sp>
        <p:nvSpPr>
          <p:cNvPr id="13" name="Rektangel: afrundede hjørner 12">
            <a:extLst>
              <a:ext uri="{FF2B5EF4-FFF2-40B4-BE49-F238E27FC236}">
                <a16:creationId xmlns:a16="http://schemas.microsoft.com/office/drawing/2014/main" id="{444FF592-830F-48CD-890D-0A3C928EAF10}"/>
              </a:ext>
            </a:extLst>
          </p:cNvPr>
          <p:cNvSpPr/>
          <p:nvPr/>
        </p:nvSpPr>
        <p:spPr>
          <a:xfrm>
            <a:off x="896020" y="3946411"/>
            <a:ext cx="3965510" cy="793102"/>
          </a:xfrm>
          <a:prstGeom prst="roundRect">
            <a:avLst/>
          </a:prstGeom>
          <a:solidFill>
            <a:srgbClr val="FFF45F">
              <a:alpha val="75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da-DK" sz="1400" dirty="0">
                <a:solidFill>
                  <a:schemeClr val="bg1"/>
                </a:solidFill>
                <a:latin typeface="Verdana" panose="020B0604030504040204" pitchFamily="34" charset="0"/>
                <a:ea typeface="Verdana" panose="020B0604030504040204" pitchFamily="34" charset="0"/>
              </a:rPr>
              <a:t>      </a:t>
            </a:r>
            <a:r>
              <a:rPr lang="da-DK" sz="1400" b="1" dirty="0" err="1">
                <a:solidFill>
                  <a:schemeClr val="tx1"/>
                </a:solidFill>
                <a:latin typeface="Verdana" panose="020B0604030504040204" pitchFamily="34" charset="0"/>
                <a:ea typeface="Verdana" panose="020B0604030504040204" pitchFamily="34" charset="0"/>
              </a:rPr>
              <a:t>Radiofrekevenser</a:t>
            </a:r>
            <a:endParaRPr lang="da-DK" sz="1400" b="1" dirty="0">
              <a:solidFill>
                <a:schemeClr val="tx1"/>
              </a:solidFill>
              <a:latin typeface="Verdana" panose="020B0604030504040204" pitchFamily="34" charset="0"/>
              <a:ea typeface="Verdana" panose="020B0604030504040204" pitchFamily="34" charset="0"/>
            </a:endParaRPr>
          </a:p>
        </p:txBody>
      </p:sp>
      <p:pic>
        <p:nvPicPr>
          <p:cNvPr id="22" name="Grafik 21" descr="By">
            <a:extLst>
              <a:ext uri="{FF2B5EF4-FFF2-40B4-BE49-F238E27FC236}">
                <a16:creationId xmlns:a16="http://schemas.microsoft.com/office/drawing/2014/main" id="{E550D286-DC7B-4301-B3EC-D11A139AFD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8102" y="1691574"/>
            <a:ext cx="690755" cy="690755"/>
          </a:xfrm>
          <a:prstGeom prst="rect">
            <a:avLst/>
          </a:prstGeom>
        </p:spPr>
      </p:pic>
      <p:pic>
        <p:nvPicPr>
          <p:cNvPr id="24" name="Grafik 23" descr="Sikkerhedskamera">
            <a:extLst>
              <a:ext uri="{FF2B5EF4-FFF2-40B4-BE49-F238E27FC236}">
                <a16:creationId xmlns:a16="http://schemas.microsoft.com/office/drawing/2014/main" id="{1893314E-0C3E-4757-94AE-6BA44EAD1F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73115" y="1741912"/>
            <a:ext cx="541176" cy="633291"/>
          </a:xfrm>
          <a:prstGeom prst="rect">
            <a:avLst/>
          </a:prstGeom>
        </p:spPr>
      </p:pic>
    </p:spTree>
    <p:extLst>
      <p:ext uri="{BB962C8B-B14F-4D97-AF65-F5344CB8AC3E}">
        <p14:creationId xmlns:p14="http://schemas.microsoft.com/office/powerpoint/2010/main" val="342322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36664-00FB-4253-A227-71F7C26429A9}"/>
              </a:ext>
            </a:extLst>
          </p:cNvPr>
          <p:cNvSpPr>
            <a:spLocks noGrp="1"/>
          </p:cNvSpPr>
          <p:nvPr>
            <p:ph type="title"/>
          </p:nvPr>
        </p:nvSpPr>
        <p:spPr>
          <a:xfrm>
            <a:off x="4516379" y="382358"/>
            <a:ext cx="4569135" cy="740305"/>
          </a:xfrm>
        </p:spPr>
        <p:txBody>
          <a:bodyPr/>
          <a:lstStyle/>
          <a:p>
            <a:r>
              <a:rPr lang="da-DK" dirty="0"/>
              <a:t>Opbygningen i en standard</a:t>
            </a:r>
          </a:p>
        </p:txBody>
      </p:sp>
      <p:sp>
        <p:nvSpPr>
          <p:cNvPr id="7" name="Pladsholder til billede 6">
            <a:extLst>
              <a:ext uri="{FF2B5EF4-FFF2-40B4-BE49-F238E27FC236}">
                <a16:creationId xmlns:a16="http://schemas.microsoft.com/office/drawing/2014/main" id="{AE32C376-28B6-4DB1-9B45-7E2D0F430AE0}"/>
              </a:ext>
            </a:extLst>
          </p:cNvPr>
          <p:cNvSpPr>
            <a:spLocks noGrp="1"/>
          </p:cNvSpPr>
          <p:nvPr>
            <p:ph type="pic" sz="quarter" idx="10"/>
          </p:nvPr>
        </p:nvSpPr>
        <p:spPr/>
      </p:sp>
      <p:sp>
        <p:nvSpPr>
          <p:cNvPr id="3" name="Pladsholder til tekst 2">
            <a:extLst>
              <a:ext uri="{FF2B5EF4-FFF2-40B4-BE49-F238E27FC236}">
                <a16:creationId xmlns:a16="http://schemas.microsoft.com/office/drawing/2014/main" id="{3A7EACE9-8CFF-4369-861E-EF32DA4AD914}"/>
              </a:ext>
            </a:extLst>
          </p:cNvPr>
          <p:cNvSpPr>
            <a:spLocks noGrp="1"/>
          </p:cNvSpPr>
          <p:nvPr>
            <p:ph type="body" sz="quarter" idx="11"/>
          </p:nvPr>
        </p:nvSpPr>
        <p:spPr>
          <a:xfrm>
            <a:off x="4718051" y="1903878"/>
            <a:ext cx="3978080" cy="4198341"/>
          </a:xfrm>
        </p:spPr>
        <p:txBody>
          <a:bodyPr>
            <a:normAutofit lnSpcReduction="10000"/>
          </a:bodyPr>
          <a:lstStyle/>
          <a:p>
            <a:r>
              <a:rPr lang="da-DK" dirty="0"/>
              <a:t>Introduktion og forord</a:t>
            </a:r>
          </a:p>
          <a:p>
            <a:r>
              <a:rPr lang="da-DK" dirty="0"/>
              <a:t>Beskrivelse af, hvad standarden omhandler, afgrænsning af standardens anvendelse og referencer til andre standarder, som er nødvendige for at anvende standarden</a:t>
            </a:r>
          </a:p>
          <a:p>
            <a:r>
              <a:rPr lang="da-DK" dirty="0"/>
              <a:t>Definition og forklaring af grundlæggende termer og redegørelse om symboler og forkortelser</a:t>
            </a:r>
          </a:p>
          <a:p>
            <a:r>
              <a:rPr lang="da-DK" dirty="0"/>
              <a:t>Krav til et produkt, et system eller en metode samt evt. krav til mærkning og brugsvejledninger samt evt. krav til andet end selve produktet, fx til dets emballage</a:t>
            </a:r>
          </a:p>
          <a:p>
            <a:r>
              <a:rPr lang="da-DK" dirty="0"/>
              <a:t>Prøvningsmetoder, der skal bruges til at vise, at kravene er overholdt</a:t>
            </a:r>
          </a:p>
          <a:p>
            <a:r>
              <a:rPr lang="da-DK" dirty="0"/>
              <a:t>Evt. annekser, som kan uddybe standardens krav og prøvningsmetoder eller indeholde vejledning og information</a:t>
            </a:r>
          </a:p>
        </p:txBody>
      </p:sp>
      <p:pic>
        <p:nvPicPr>
          <p:cNvPr id="6" name="Billede 5">
            <a:extLst>
              <a:ext uri="{FF2B5EF4-FFF2-40B4-BE49-F238E27FC236}">
                <a16:creationId xmlns:a16="http://schemas.microsoft.com/office/drawing/2014/main" id="{48E50298-B3A7-4048-A67C-FE45D3554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34840" cy="6858000"/>
          </a:xfrm>
          <a:prstGeom prst="rect">
            <a:avLst/>
          </a:prstGeom>
        </p:spPr>
      </p:pic>
    </p:spTree>
    <p:extLst>
      <p:ext uri="{BB962C8B-B14F-4D97-AF65-F5344CB8AC3E}">
        <p14:creationId xmlns:p14="http://schemas.microsoft.com/office/powerpoint/2010/main" val="66358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2A2B676-7449-4C30-8412-6CA5002A5297}"/>
              </a:ext>
            </a:extLst>
          </p:cNvPr>
          <p:cNvSpPr>
            <a:spLocks noGrp="1"/>
          </p:cNvSpPr>
          <p:nvPr>
            <p:ph type="title"/>
          </p:nvPr>
        </p:nvSpPr>
        <p:spPr/>
        <p:txBody>
          <a:bodyPr/>
          <a:lstStyle/>
          <a:p>
            <a:r>
              <a:rPr lang="da-DK" dirty="0"/>
              <a:t>Standarden er standardiseret!	</a:t>
            </a:r>
          </a:p>
        </p:txBody>
      </p:sp>
      <p:sp>
        <p:nvSpPr>
          <p:cNvPr id="6" name="Pladsholder til tekst 5">
            <a:extLst>
              <a:ext uri="{FF2B5EF4-FFF2-40B4-BE49-F238E27FC236}">
                <a16:creationId xmlns:a16="http://schemas.microsoft.com/office/drawing/2014/main" id="{73CB2D5D-283D-437A-B9E0-4BCD7D712415}"/>
              </a:ext>
            </a:extLst>
          </p:cNvPr>
          <p:cNvSpPr>
            <a:spLocks noGrp="1"/>
          </p:cNvSpPr>
          <p:nvPr>
            <p:ph type="body" sz="quarter" idx="10"/>
          </p:nvPr>
        </p:nvSpPr>
        <p:spPr/>
        <p:txBody>
          <a:bodyPr>
            <a:normAutofit/>
          </a:bodyPr>
          <a:lstStyle/>
          <a:p>
            <a:endParaRPr lang="en-US" dirty="0"/>
          </a:p>
          <a:p>
            <a:endParaRPr lang="en-US" dirty="0"/>
          </a:p>
        </p:txBody>
      </p:sp>
      <p:sp>
        <p:nvSpPr>
          <p:cNvPr id="10" name="Pladsholder til tekst 8">
            <a:extLst>
              <a:ext uri="{FF2B5EF4-FFF2-40B4-BE49-F238E27FC236}">
                <a16:creationId xmlns:a16="http://schemas.microsoft.com/office/drawing/2014/main" id="{1211867F-9417-44FE-88BF-20CDE8E585B7}"/>
              </a:ext>
            </a:extLst>
          </p:cNvPr>
          <p:cNvSpPr txBox="1">
            <a:spLocks/>
          </p:cNvSpPr>
          <p:nvPr/>
        </p:nvSpPr>
        <p:spPr>
          <a:xfrm>
            <a:off x="887942" y="1748305"/>
            <a:ext cx="3525438" cy="4083328"/>
          </a:xfrm>
          <a:prstGeom prst="rect">
            <a:avLst/>
          </a:prstGeom>
          <a:noFill/>
        </p:spPr>
        <p:txBody>
          <a:bodyPr vert="horz" lIns="108000" tIns="108000" rIns="108000" bIns="108000" rtlCol="0">
            <a:normAutofit fontScale="70000" lnSpcReduction="20000"/>
          </a:bodyPr>
          <a:lstStyle>
            <a:lvl1pPr marL="182563" indent="-182563" algn="l" defTabSz="457200" rtl="0" eaLnBrk="1" latinLnBrk="0" hangingPunct="1">
              <a:spcBef>
                <a:spcPts val="0"/>
              </a:spcBef>
              <a:spcAft>
                <a:spcPts val="800"/>
              </a:spcAft>
              <a:buFont typeface="Arial"/>
              <a:buChar char="•"/>
              <a:defRPr sz="1400" kern="1200">
                <a:solidFill>
                  <a:srgbClr val="00203D"/>
                </a:solidFill>
                <a:latin typeface="Verdana"/>
                <a:ea typeface="+mn-ea"/>
                <a:cs typeface="Verdana"/>
              </a:defRPr>
            </a:lvl1pPr>
            <a:lvl2pPr marL="358775" indent="-176213" algn="l" defTabSz="457200" rtl="0" eaLnBrk="1" latinLnBrk="0" hangingPunct="1">
              <a:spcBef>
                <a:spcPts val="0"/>
              </a:spcBef>
              <a:spcAft>
                <a:spcPts val="800"/>
              </a:spcAft>
              <a:buFont typeface="Arial"/>
              <a:buChar char="–"/>
              <a:defRPr sz="1400" kern="1200">
                <a:solidFill>
                  <a:srgbClr val="00203D"/>
                </a:solidFill>
                <a:latin typeface="Verdana"/>
                <a:ea typeface="+mn-ea"/>
                <a:cs typeface="Verdana"/>
              </a:defRPr>
            </a:lvl2pPr>
            <a:lvl3pPr marL="495300" indent="-136525" algn="l" defTabSz="457200" rtl="0" eaLnBrk="1" latinLnBrk="0" hangingPunct="1">
              <a:spcBef>
                <a:spcPts val="0"/>
              </a:spcBef>
              <a:spcAft>
                <a:spcPts val="800"/>
              </a:spcAft>
              <a:buFont typeface="Arial"/>
              <a:buChar char="•"/>
              <a:defRPr sz="1400" kern="1200">
                <a:solidFill>
                  <a:srgbClr val="00203D"/>
                </a:solidFill>
                <a:latin typeface="Verdana"/>
                <a:ea typeface="+mn-ea"/>
                <a:cs typeface="Verdana"/>
              </a:defRPr>
            </a:lvl3pPr>
            <a:lvl4pPr marL="657225" indent="-168275" algn="l" defTabSz="457200" rtl="0" eaLnBrk="1" latinLnBrk="0" hangingPunct="1">
              <a:spcBef>
                <a:spcPts val="0"/>
              </a:spcBef>
              <a:spcAft>
                <a:spcPts val="800"/>
              </a:spcAft>
              <a:buFont typeface="Arial"/>
              <a:buChar char="–"/>
              <a:defRPr sz="1400" kern="1200">
                <a:solidFill>
                  <a:srgbClr val="00203D"/>
                </a:solidFill>
                <a:latin typeface="Verdana"/>
                <a:ea typeface="+mn-ea"/>
                <a:cs typeface="Verdana"/>
              </a:defRPr>
            </a:lvl4pPr>
            <a:lvl5pPr marL="808038" indent="-150813" algn="l" defTabSz="457200" rtl="0" eaLnBrk="1" latinLnBrk="0" hangingPunct="1">
              <a:spcBef>
                <a:spcPts val="0"/>
              </a:spcBef>
              <a:spcAft>
                <a:spcPts val="800"/>
              </a:spcAft>
              <a:buFont typeface="Arial"/>
              <a:buChar char="»"/>
              <a:defRPr sz="1400" kern="1200">
                <a:solidFill>
                  <a:srgbClr val="00203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2200" dirty="0"/>
              <a:t>Introduktion</a:t>
            </a:r>
          </a:p>
          <a:p>
            <a:r>
              <a:rPr lang="da-DK" sz="2200" dirty="0"/>
              <a:t>Forord</a:t>
            </a:r>
          </a:p>
          <a:p>
            <a:pPr marL="176212" lvl="1" indent="0">
              <a:buNone/>
            </a:pPr>
            <a:r>
              <a:rPr lang="da-DK" sz="2200" dirty="0"/>
              <a:t>1. Emneområde</a:t>
            </a:r>
          </a:p>
          <a:p>
            <a:pPr marL="176212" lvl="1" indent="0">
              <a:buNone/>
            </a:pPr>
            <a:r>
              <a:rPr lang="da-DK" sz="2200" dirty="0"/>
              <a:t>2. Normative referencer</a:t>
            </a:r>
          </a:p>
          <a:p>
            <a:pPr marL="176212" lvl="1" indent="0">
              <a:buNone/>
            </a:pPr>
            <a:r>
              <a:rPr lang="da-DK" sz="2200" dirty="0"/>
              <a:t>3. Definitioner</a:t>
            </a:r>
          </a:p>
          <a:p>
            <a:pPr marL="176212" lvl="1" indent="0">
              <a:buNone/>
            </a:pPr>
            <a:r>
              <a:rPr lang="da-DK" sz="2200" dirty="0"/>
              <a:t>4. Symboler og forkortelser</a:t>
            </a:r>
          </a:p>
          <a:p>
            <a:pPr marL="176212" lvl="1" indent="0">
              <a:buNone/>
            </a:pPr>
            <a:r>
              <a:rPr lang="da-DK" sz="2200" dirty="0"/>
              <a:t>5. Krav</a:t>
            </a:r>
          </a:p>
          <a:p>
            <a:r>
              <a:rPr lang="da-DK" sz="2200" dirty="0"/>
              <a:t>Funktionskrav</a:t>
            </a:r>
          </a:p>
          <a:p>
            <a:r>
              <a:rPr lang="da-DK" sz="2200" dirty="0"/>
              <a:t>Prøvningsmetoder</a:t>
            </a:r>
          </a:p>
          <a:p>
            <a:r>
              <a:rPr lang="da-DK" sz="2200" dirty="0"/>
              <a:t>Mærkning</a:t>
            </a:r>
          </a:p>
          <a:p>
            <a:r>
              <a:rPr lang="da-DK" sz="2200" dirty="0"/>
              <a:t>Emballage</a:t>
            </a:r>
          </a:p>
          <a:p>
            <a:r>
              <a:rPr lang="da-DK" sz="2200" dirty="0" err="1"/>
              <a:t>Annex</a:t>
            </a:r>
            <a:r>
              <a:rPr lang="da-DK" sz="2200" dirty="0"/>
              <a:t> A (normativt)</a:t>
            </a:r>
          </a:p>
          <a:p>
            <a:r>
              <a:rPr lang="da-DK" sz="2200" dirty="0" err="1"/>
              <a:t>Annex</a:t>
            </a:r>
            <a:r>
              <a:rPr lang="da-DK" sz="2200" dirty="0"/>
              <a:t> B (informativt)</a:t>
            </a:r>
          </a:p>
        </p:txBody>
      </p:sp>
    </p:spTree>
    <p:extLst>
      <p:ext uri="{BB962C8B-B14F-4D97-AF65-F5344CB8AC3E}">
        <p14:creationId xmlns:p14="http://schemas.microsoft.com/office/powerpoint/2010/main" val="3358311099"/>
      </p:ext>
    </p:extLst>
  </p:cSld>
  <p:clrMapOvr>
    <a:masterClrMapping/>
  </p:clrMapOvr>
</p:sld>
</file>

<file path=ppt/theme/theme1.xml><?xml version="1.0" encoding="utf-8"?>
<a:theme xmlns:a="http://schemas.openxmlformats.org/drawingml/2006/main" name="Kontortema">
  <a:themeElements>
    <a:clrScheme name="Brugerdefineret 3">
      <a:dk1>
        <a:srgbClr val="00203D"/>
      </a:dk1>
      <a:lt1>
        <a:srgbClr val="FFFFFF"/>
      </a:lt1>
      <a:dk2>
        <a:srgbClr val="88BFE8"/>
      </a:dk2>
      <a:lt2>
        <a:srgbClr val="AEB2B2"/>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nsk Standard Lyseblå.potx" id="{268ADA5D-A292-4A9E-A5EE-C7FA039D904F}" vid="{2BCE7A74-108E-43DE-B9C7-B3EFAB8016B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Dansk Standard Lyseblå</Template>
  <TotalTime>785</TotalTime>
  <Words>990</Words>
  <Application>Microsoft Office PowerPoint</Application>
  <PresentationFormat>Skærmshow (4:3)</PresentationFormat>
  <Paragraphs>127</Paragraphs>
  <Slides>14</Slides>
  <Notes>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Calibri</vt:lpstr>
      <vt:lpstr>Verdana</vt:lpstr>
      <vt:lpstr>Kontortema</vt:lpstr>
      <vt:lpstr>Vækst for dansk erhvervsliv</vt:lpstr>
      <vt:lpstr>Introduktion til at læse en standard</vt:lpstr>
      <vt:lpstr>Læringsmål</vt:lpstr>
      <vt:lpstr>Sådan læser du en standardbetegnelse</vt:lpstr>
      <vt:lpstr>Hvad siger titlen om denne standard?</vt:lpstr>
      <vt:lpstr>Forskellige slags standarder </vt:lpstr>
      <vt:lpstr>Vertikale og horisontale standarder</vt:lpstr>
      <vt:lpstr>Opbygningen i en standard</vt:lpstr>
      <vt:lpstr>Standarden er standardiseret! </vt:lpstr>
      <vt:lpstr>Eksempel</vt:lpstr>
      <vt:lpstr>Annekser</vt:lpstr>
      <vt:lpstr>Hvilken slags standard </vt:lpstr>
      <vt:lpstr>Sprogterminologi</vt:lpstr>
      <vt:lpstr>PowerPoint-præsentation</vt:lpstr>
    </vt:vector>
  </TitlesOfParts>
  <Company>Advice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Vækst for dansk erhvervsliv</dc:title>
  <dc:creator>Pernille Arendsdorf Bengtsen</dc:creator>
  <cp:lastModifiedBy>Pernille Arendsdorf Bengtsen</cp:lastModifiedBy>
  <cp:revision>85</cp:revision>
  <dcterms:created xsi:type="dcterms:W3CDTF">2019-03-27T13:50:19Z</dcterms:created>
  <dcterms:modified xsi:type="dcterms:W3CDTF">2019-05-07T08:51:44Z</dcterms:modified>
</cp:coreProperties>
</file>