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8.xml" ContentType="application/vnd.openxmlformats-officedocument.presentationml.tag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9.xml" ContentType="application/vnd.openxmlformats-officedocument.presentationml.tags+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0.xml" ContentType="application/vnd.openxmlformats-officedocument.presentationml.tags+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1.xml" ContentType="application/vnd.openxmlformats-officedocument.presentationml.tags+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2.xml" ContentType="application/vnd.openxmlformats-officedocument.presentationml.tags+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3.xml" ContentType="application/vnd.openxmlformats-officedocument.presentationml.tags+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4.xml" ContentType="application/vnd.openxmlformats-officedocument.presentationml.tags+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35.xml" ContentType="application/vnd.openxmlformats-officedocument.presentationml.tags+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36.xml" ContentType="application/vnd.openxmlformats-officedocument.presentationml.tags+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37.xml" ContentType="application/vnd.openxmlformats-officedocument.presentationml.tags+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38.xml" ContentType="application/vnd.openxmlformats-officedocument.presentationml.tag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39.xml" ContentType="application/vnd.openxmlformats-officedocument.presentationml.tags+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40.xml" ContentType="application/vnd.openxmlformats-officedocument.presentationml.tag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41.xml" ContentType="application/vnd.openxmlformats-officedocument.presentationml.tags+xml"/>
  <Override PartName="/ppt/notesSlides/notesSlide1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4"/>
    <p:sldMasterId id="2147483722" r:id="rId5"/>
    <p:sldMasterId id="2147483734" r:id="rId6"/>
    <p:sldMasterId id="2147483741" r:id="rId7"/>
    <p:sldMasterId id="2147483760" r:id="rId8"/>
    <p:sldMasterId id="2147483780" r:id="rId9"/>
    <p:sldMasterId id="2147483810" r:id="rId10"/>
    <p:sldMasterId id="2147483842" r:id="rId11"/>
    <p:sldMasterId id="2147483855" r:id="rId12"/>
    <p:sldMasterId id="2147483867" r:id="rId13"/>
  </p:sldMasterIdLst>
  <p:notesMasterIdLst>
    <p:notesMasterId r:id="rId40"/>
  </p:notesMasterIdLst>
  <p:sldIdLst>
    <p:sldId id="1455" r:id="rId14"/>
    <p:sldId id="310" r:id="rId15"/>
    <p:sldId id="826" r:id="rId16"/>
    <p:sldId id="1472" r:id="rId17"/>
    <p:sldId id="1471" r:id="rId18"/>
    <p:sldId id="291" r:id="rId19"/>
    <p:sldId id="288" r:id="rId20"/>
    <p:sldId id="1474" r:id="rId21"/>
    <p:sldId id="1475" r:id="rId22"/>
    <p:sldId id="801" r:id="rId23"/>
    <p:sldId id="1575" r:id="rId24"/>
    <p:sldId id="1586" r:id="rId25"/>
    <p:sldId id="591" r:id="rId26"/>
    <p:sldId id="619" r:id="rId27"/>
    <p:sldId id="620" r:id="rId28"/>
    <p:sldId id="621" r:id="rId29"/>
    <p:sldId id="1480" r:id="rId30"/>
    <p:sldId id="1485" r:id="rId31"/>
    <p:sldId id="1481" r:id="rId32"/>
    <p:sldId id="1482" r:id="rId33"/>
    <p:sldId id="1483" r:id="rId34"/>
    <p:sldId id="1473" r:id="rId35"/>
    <p:sldId id="1487" r:id="rId36"/>
    <p:sldId id="1486" r:id="rId37"/>
    <p:sldId id="1470" r:id="rId38"/>
    <p:sldId id="1587" r:id="rId39"/>
  </p:sldIdLst>
  <p:sldSz cx="6858000" cy="5143500"/>
  <p:notesSz cx="9926638" cy="6797675"/>
  <p:custDataLst>
    <p:tags r:id="rId41"/>
  </p:custDataLst>
  <p:defaultTextStyle>
    <a:defPPr>
      <a:defRPr lang="da-DK"/>
    </a:defPPr>
    <a:lvl1pPr marL="0" algn="l" defTabSz="355454" rtl="0" eaLnBrk="1" latinLnBrk="0" hangingPunct="1">
      <a:defRPr sz="1404" kern="1200">
        <a:solidFill>
          <a:schemeClr val="tx1"/>
        </a:solidFill>
        <a:latin typeface="+mn-lt"/>
        <a:ea typeface="+mn-ea"/>
        <a:cs typeface="+mn-cs"/>
      </a:defRPr>
    </a:lvl1pPr>
    <a:lvl2pPr marL="355454" algn="l" defTabSz="355454" rtl="0" eaLnBrk="1" latinLnBrk="0" hangingPunct="1">
      <a:defRPr sz="1404" kern="1200">
        <a:solidFill>
          <a:schemeClr val="tx1"/>
        </a:solidFill>
        <a:latin typeface="+mn-lt"/>
        <a:ea typeface="+mn-ea"/>
        <a:cs typeface="+mn-cs"/>
      </a:defRPr>
    </a:lvl2pPr>
    <a:lvl3pPr marL="710908" algn="l" defTabSz="355454" rtl="0" eaLnBrk="1" latinLnBrk="0" hangingPunct="1">
      <a:defRPr sz="1404" kern="1200">
        <a:solidFill>
          <a:schemeClr val="tx1"/>
        </a:solidFill>
        <a:latin typeface="+mn-lt"/>
        <a:ea typeface="+mn-ea"/>
        <a:cs typeface="+mn-cs"/>
      </a:defRPr>
    </a:lvl3pPr>
    <a:lvl4pPr marL="1066362" algn="l" defTabSz="355454" rtl="0" eaLnBrk="1" latinLnBrk="0" hangingPunct="1">
      <a:defRPr sz="1404" kern="1200">
        <a:solidFill>
          <a:schemeClr val="tx1"/>
        </a:solidFill>
        <a:latin typeface="+mn-lt"/>
        <a:ea typeface="+mn-ea"/>
        <a:cs typeface="+mn-cs"/>
      </a:defRPr>
    </a:lvl4pPr>
    <a:lvl5pPr marL="1421816" algn="l" defTabSz="355454" rtl="0" eaLnBrk="1" latinLnBrk="0" hangingPunct="1">
      <a:defRPr sz="1404" kern="1200">
        <a:solidFill>
          <a:schemeClr val="tx1"/>
        </a:solidFill>
        <a:latin typeface="+mn-lt"/>
        <a:ea typeface="+mn-ea"/>
        <a:cs typeface="+mn-cs"/>
      </a:defRPr>
    </a:lvl5pPr>
    <a:lvl6pPr marL="1777270" algn="l" defTabSz="355454" rtl="0" eaLnBrk="1" latinLnBrk="0" hangingPunct="1">
      <a:defRPr sz="1404" kern="1200">
        <a:solidFill>
          <a:schemeClr val="tx1"/>
        </a:solidFill>
        <a:latin typeface="+mn-lt"/>
        <a:ea typeface="+mn-ea"/>
        <a:cs typeface="+mn-cs"/>
      </a:defRPr>
    </a:lvl6pPr>
    <a:lvl7pPr marL="2132724" algn="l" defTabSz="355454" rtl="0" eaLnBrk="1" latinLnBrk="0" hangingPunct="1">
      <a:defRPr sz="1404" kern="1200">
        <a:solidFill>
          <a:schemeClr val="tx1"/>
        </a:solidFill>
        <a:latin typeface="+mn-lt"/>
        <a:ea typeface="+mn-ea"/>
        <a:cs typeface="+mn-cs"/>
      </a:defRPr>
    </a:lvl7pPr>
    <a:lvl8pPr marL="2488178" algn="l" defTabSz="355454" rtl="0" eaLnBrk="1" latinLnBrk="0" hangingPunct="1">
      <a:defRPr sz="1404" kern="1200">
        <a:solidFill>
          <a:schemeClr val="tx1"/>
        </a:solidFill>
        <a:latin typeface="+mn-lt"/>
        <a:ea typeface="+mn-ea"/>
        <a:cs typeface="+mn-cs"/>
      </a:defRPr>
    </a:lvl8pPr>
    <a:lvl9pPr marL="2843632" algn="l" defTabSz="355454" rtl="0" eaLnBrk="1" latinLnBrk="0" hangingPunct="1">
      <a:defRPr sz="1404"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889FBE9D-8D5C-4213-916C-A88364FCB483}">
          <p14:sldIdLst>
            <p14:sldId id="1455"/>
            <p14:sldId id="310"/>
            <p14:sldId id="826"/>
            <p14:sldId id="1472"/>
            <p14:sldId id="1471"/>
            <p14:sldId id="291"/>
            <p14:sldId id="288"/>
            <p14:sldId id="1474"/>
            <p14:sldId id="1475"/>
            <p14:sldId id="801"/>
            <p14:sldId id="1575"/>
            <p14:sldId id="1586"/>
            <p14:sldId id="591"/>
            <p14:sldId id="619"/>
            <p14:sldId id="620"/>
            <p14:sldId id="621"/>
            <p14:sldId id="1480"/>
            <p14:sldId id="1485"/>
            <p14:sldId id="1481"/>
            <p14:sldId id="1482"/>
            <p14:sldId id="1483"/>
            <p14:sldId id="1473"/>
            <p14:sldId id="1487"/>
            <p14:sldId id="1486"/>
            <p14:sldId id="1470"/>
            <p14:sldId id="1587"/>
          </p14:sldIdLst>
        </p14:section>
      </p14:sectionLst>
    </p:ext>
    <p:ext uri="{EFAFB233-063F-42B5-8137-9DF3F51BA10A}">
      <p15:sldGuideLst xmlns:p15="http://schemas.microsoft.com/office/powerpoint/2012/main">
        <p15:guide id="1" orient="horz" pos="1620" userDrawn="1">
          <p15:clr>
            <a:srgbClr val="A4A3A4"/>
          </p15:clr>
        </p15:guide>
        <p15:guide id="2" pos="216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Skov Hilding" initials="KSH" lastIdx="1" clrIdx="0">
    <p:extLst>
      <p:ext uri="{19B8F6BF-5375-455C-9EA6-DF929625EA0E}">
        <p15:presenceInfo xmlns:p15="http://schemas.microsoft.com/office/powerpoint/2012/main" userId="S-1-5-21-666071344-1363284252-1632968539-290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8BFE8"/>
    <a:srgbClr val="B8213D"/>
    <a:srgbClr val="00203D"/>
    <a:srgbClr val="AEB2B2"/>
    <a:srgbClr val="C7C7C7"/>
    <a:srgbClr val="0E2D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50" autoAdjust="0"/>
    <p:restoredTop sz="78806" autoAdjust="0"/>
  </p:normalViewPr>
  <p:slideViewPr>
    <p:cSldViewPr snapToGrid="0" snapToObjects="1">
      <p:cViewPr varScale="1">
        <p:scale>
          <a:sx n="118" d="100"/>
          <a:sy n="118" d="100"/>
        </p:scale>
        <p:origin x="2124" y="108"/>
      </p:cViewPr>
      <p:guideLst>
        <p:guide orient="horz" pos="1620"/>
        <p:guide pos="2161"/>
      </p:guideLst>
    </p:cSldViewPr>
  </p:slideViewPr>
  <p:outlineViewPr>
    <p:cViewPr>
      <p:scale>
        <a:sx n="33" d="100"/>
        <a:sy n="33" d="100"/>
      </p:scale>
      <p:origin x="0" y="-48810"/>
    </p:cViewPr>
  </p:outlineViewPr>
  <p:notesTextViewPr>
    <p:cViewPr>
      <p:scale>
        <a:sx n="100" d="100"/>
        <a:sy n="100" d="100"/>
      </p:scale>
      <p:origin x="0" y="0"/>
    </p:cViewPr>
  </p:notesTextViewPr>
  <p:sorterViewPr>
    <p:cViewPr>
      <p:scale>
        <a:sx n="76" d="100"/>
        <a:sy n="7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F527E-1222-4058-8403-A3ECA70BBE2C}"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da-DK"/>
        </a:p>
      </dgm:t>
    </dgm:pt>
    <dgm:pt modelId="{54800E0D-BA1D-46E9-AD71-421885C69844}">
      <dgm:prSet phldrT="[Tekst]"/>
      <dgm:spPr>
        <a:solidFill>
          <a:schemeClr val="tx2"/>
        </a:solidFill>
      </dgm:spPr>
      <dgm:t>
        <a:bodyPr/>
        <a:lstStyle/>
        <a:p>
          <a:r>
            <a:rPr lang="da-DK" b="1" dirty="0">
              <a:solidFill>
                <a:schemeClr val="tx1"/>
              </a:solidFill>
            </a:rPr>
            <a:t>Standarder for informationssikkerhed og </a:t>
          </a:r>
          <a:r>
            <a:rPr lang="da-DK" b="1" dirty="0" err="1">
              <a:solidFill>
                <a:schemeClr val="tx1"/>
              </a:solidFill>
            </a:rPr>
            <a:t>privacy</a:t>
          </a:r>
          <a:r>
            <a:rPr lang="da-DK" b="1" dirty="0">
              <a:solidFill>
                <a:schemeClr val="tx1"/>
              </a:solidFill>
            </a:rPr>
            <a:t> </a:t>
          </a:r>
          <a:br>
            <a:rPr lang="da-DK" b="1" dirty="0">
              <a:solidFill>
                <a:schemeClr val="tx1"/>
              </a:solidFill>
            </a:rPr>
          </a:br>
          <a:r>
            <a:rPr lang="da-DK" b="1" dirty="0">
              <a:solidFill>
                <a:schemeClr val="tx1"/>
              </a:solidFill>
            </a:rPr>
            <a:t>(organisatorisk niveau – ISO/IEC 27000-serien)</a:t>
          </a:r>
        </a:p>
      </dgm:t>
    </dgm:pt>
    <dgm:pt modelId="{95FF0999-8BC1-4943-AFC3-F0DF5DAEC021}" type="parTrans" cxnId="{13D7211B-8EBD-4738-9752-9CDC67BCACB0}">
      <dgm:prSet/>
      <dgm:spPr/>
      <dgm:t>
        <a:bodyPr/>
        <a:lstStyle/>
        <a:p>
          <a:endParaRPr lang="da-DK"/>
        </a:p>
      </dgm:t>
    </dgm:pt>
    <dgm:pt modelId="{4DE383AA-3EFF-4E3D-BA75-DA8E9BFBFA47}" type="sibTrans" cxnId="{13D7211B-8EBD-4738-9752-9CDC67BCACB0}">
      <dgm:prSet/>
      <dgm:spPr/>
      <dgm:t>
        <a:bodyPr/>
        <a:lstStyle/>
        <a:p>
          <a:endParaRPr lang="da-DK"/>
        </a:p>
      </dgm:t>
    </dgm:pt>
    <dgm:pt modelId="{F6015FAE-8E5C-4FA7-9D14-005294A39742}">
      <dgm:prSet phldrT="[Tekst]"/>
      <dgm:spPr/>
      <dgm:t>
        <a:bodyPr/>
        <a:lstStyle/>
        <a:p>
          <a:r>
            <a:rPr lang="da-DK" b="1" dirty="0">
              <a:solidFill>
                <a:schemeClr val="tx1"/>
              </a:solidFill>
            </a:rPr>
            <a:t>Teknologispecifikke standarder (cloud, biometri, kryptering mm.)</a:t>
          </a:r>
        </a:p>
      </dgm:t>
    </dgm:pt>
    <dgm:pt modelId="{FB3F2F5C-8ABA-46DA-B122-C5E6660EBB62}" type="parTrans" cxnId="{7DBBE8D6-F77B-43DD-AE67-A12B6A8FB85A}">
      <dgm:prSet/>
      <dgm:spPr/>
      <dgm:t>
        <a:bodyPr/>
        <a:lstStyle/>
        <a:p>
          <a:endParaRPr lang="da-DK"/>
        </a:p>
      </dgm:t>
    </dgm:pt>
    <dgm:pt modelId="{670CCE6D-4989-44CA-B4B9-09F021A2635A}" type="sibTrans" cxnId="{7DBBE8D6-F77B-43DD-AE67-A12B6A8FB85A}">
      <dgm:prSet/>
      <dgm:spPr/>
      <dgm:t>
        <a:bodyPr/>
        <a:lstStyle/>
        <a:p>
          <a:endParaRPr lang="da-DK"/>
        </a:p>
      </dgm:t>
    </dgm:pt>
    <dgm:pt modelId="{67B188EA-7582-4423-B7A5-EAD48F2E28B8}">
      <dgm:prSet phldrT="[Tekst]"/>
      <dgm:spPr/>
      <dgm:t>
        <a:bodyPr/>
        <a:lstStyle/>
        <a:p>
          <a:r>
            <a:rPr lang="da-DK" b="1" dirty="0">
              <a:solidFill>
                <a:schemeClr val="tx1"/>
              </a:solidFill>
            </a:rPr>
            <a:t>Branchespecifikke standarder (forsyning mm.)</a:t>
          </a:r>
        </a:p>
      </dgm:t>
    </dgm:pt>
    <dgm:pt modelId="{78294C95-B118-4ECE-9E65-6D10BF62DF21}" type="parTrans" cxnId="{9484D598-FFED-4213-A442-8517720C482B}">
      <dgm:prSet/>
      <dgm:spPr/>
      <dgm:t>
        <a:bodyPr/>
        <a:lstStyle/>
        <a:p>
          <a:endParaRPr lang="da-DK"/>
        </a:p>
      </dgm:t>
    </dgm:pt>
    <dgm:pt modelId="{DE64900D-0704-4790-B8E2-698F9BF04E91}" type="sibTrans" cxnId="{9484D598-FFED-4213-A442-8517720C482B}">
      <dgm:prSet/>
      <dgm:spPr/>
      <dgm:t>
        <a:bodyPr/>
        <a:lstStyle/>
        <a:p>
          <a:endParaRPr lang="da-DK"/>
        </a:p>
      </dgm:t>
    </dgm:pt>
    <dgm:pt modelId="{3C46EE5F-55E5-48B5-998D-CFB439FB6A6F}">
      <dgm:prSet phldrT="[Tekst]"/>
      <dgm:spPr/>
      <dgm:t>
        <a:bodyPr/>
        <a:lstStyle/>
        <a:p>
          <a:r>
            <a:rPr lang="da-DK" b="1" dirty="0">
              <a:solidFill>
                <a:schemeClr val="tx1"/>
              </a:solidFill>
            </a:rPr>
            <a:t>Standarder for </a:t>
          </a:r>
          <a:r>
            <a:rPr lang="da-DK" b="1" dirty="0" err="1">
              <a:solidFill>
                <a:schemeClr val="tx1"/>
              </a:solidFill>
            </a:rPr>
            <a:t>cybersikkerhed</a:t>
          </a:r>
          <a:r>
            <a:rPr lang="da-DK" b="1" dirty="0">
              <a:solidFill>
                <a:schemeClr val="tx1"/>
              </a:solidFill>
            </a:rPr>
            <a:t> i OT </a:t>
          </a:r>
          <a:br>
            <a:rPr lang="da-DK" b="1" dirty="0">
              <a:solidFill>
                <a:schemeClr val="tx1"/>
              </a:solidFill>
            </a:rPr>
          </a:br>
          <a:r>
            <a:rPr lang="da-DK" b="1" dirty="0">
              <a:solidFill>
                <a:schemeClr val="tx1"/>
              </a:solidFill>
            </a:rPr>
            <a:t>(Industrielle kommunikationsnetværk – IEC 62443-serien)</a:t>
          </a:r>
        </a:p>
      </dgm:t>
    </dgm:pt>
    <dgm:pt modelId="{B2713AC7-1ED6-4C0D-BA97-7784D2CCF6D2}" type="parTrans" cxnId="{DF5B0E52-D23B-42AA-9CAA-081A6D4658E6}">
      <dgm:prSet/>
      <dgm:spPr/>
      <dgm:t>
        <a:bodyPr/>
        <a:lstStyle/>
        <a:p>
          <a:endParaRPr lang="da-DK"/>
        </a:p>
      </dgm:t>
    </dgm:pt>
    <dgm:pt modelId="{EA084F4B-84A5-4B36-A1F0-EE97ED36231F}" type="sibTrans" cxnId="{DF5B0E52-D23B-42AA-9CAA-081A6D4658E6}">
      <dgm:prSet/>
      <dgm:spPr/>
      <dgm:t>
        <a:bodyPr/>
        <a:lstStyle/>
        <a:p>
          <a:endParaRPr lang="da-DK"/>
        </a:p>
      </dgm:t>
    </dgm:pt>
    <dgm:pt modelId="{611748C3-0E8B-41F6-94BA-6219BFF3C967}">
      <dgm:prSet phldrT="[Tekst]"/>
      <dgm:spPr/>
      <dgm:t>
        <a:bodyPr/>
        <a:lstStyle/>
        <a:p>
          <a:r>
            <a:rPr lang="da-DK" b="1" dirty="0">
              <a:solidFill>
                <a:schemeClr val="tx1"/>
              </a:solidFill>
            </a:rPr>
            <a:t>Standarder for </a:t>
          </a:r>
          <a:r>
            <a:rPr lang="da-DK" b="1" dirty="0" err="1">
              <a:solidFill>
                <a:schemeClr val="tx1"/>
              </a:solidFill>
            </a:rPr>
            <a:t>cybersikkerhed</a:t>
          </a:r>
          <a:r>
            <a:rPr lang="da-DK" b="1" dirty="0">
              <a:solidFill>
                <a:schemeClr val="tx1"/>
              </a:solidFill>
            </a:rPr>
            <a:t> i produkter - </a:t>
          </a:r>
          <a:r>
            <a:rPr lang="da-DK" b="1" dirty="0" err="1">
              <a:solidFill>
                <a:schemeClr val="tx1"/>
              </a:solidFill>
            </a:rPr>
            <a:t>IoT</a:t>
          </a:r>
          <a:endParaRPr lang="da-DK" b="1" dirty="0">
            <a:solidFill>
              <a:schemeClr val="tx1"/>
            </a:solidFill>
          </a:endParaRPr>
        </a:p>
      </dgm:t>
    </dgm:pt>
    <dgm:pt modelId="{E90E4CFA-D829-48FD-A2B0-5E30D4D4200E}" type="parTrans" cxnId="{5254C907-BBDD-4248-8053-B233320A5CF3}">
      <dgm:prSet/>
      <dgm:spPr/>
      <dgm:t>
        <a:bodyPr/>
        <a:lstStyle/>
        <a:p>
          <a:endParaRPr lang="da-DK"/>
        </a:p>
      </dgm:t>
    </dgm:pt>
    <dgm:pt modelId="{518D973C-ED07-4A35-91DB-E4148070D8E1}" type="sibTrans" cxnId="{5254C907-BBDD-4248-8053-B233320A5CF3}">
      <dgm:prSet/>
      <dgm:spPr/>
      <dgm:t>
        <a:bodyPr/>
        <a:lstStyle/>
        <a:p>
          <a:endParaRPr lang="da-DK"/>
        </a:p>
      </dgm:t>
    </dgm:pt>
    <dgm:pt modelId="{484EFD87-EA56-4E32-A9CD-BF21A2FB4E02}" type="pres">
      <dgm:prSet presAssocID="{E2CF527E-1222-4058-8403-A3ECA70BBE2C}" presName="Name0" presStyleCnt="0">
        <dgm:presLayoutVars>
          <dgm:chMax val="7"/>
          <dgm:chPref val="7"/>
          <dgm:dir/>
        </dgm:presLayoutVars>
      </dgm:prSet>
      <dgm:spPr/>
    </dgm:pt>
    <dgm:pt modelId="{8C8A481E-CD9F-4690-A727-595842E237FE}" type="pres">
      <dgm:prSet presAssocID="{E2CF527E-1222-4058-8403-A3ECA70BBE2C}" presName="Name1" presStyleCnt="0"/>
      <dgm:spPr/>
    </dgm:pt>
    <dgm:pt modelId="{3674EFBA-E7D7-47E4-B89B-FD35E73A51E5}" type="pres">
      <dgm:prSet presAssocID="{E2CF527E-1222-4058-8403-A3ECA70BBE2C}" presName="cycle" presStyleCnt="0"/>
      <dgm:spPr/>
    </dgm:pt>
    <dgm:pt modelId="{8CDD4F38-7E24-434F-8ADE-E94950C0F20B}" type="pres">
      <dgm:prSet presAssocID="{E2CF527E-1222-4058-8403-A3ECA70BBE2C}" presName="srcNode" presStyleLbl="node1" presStyleIdx="0" presStyleCnt="5"/>
      <dgm:spPr/>
    </dgm:pt>
    <dgm:pt modelId="{F1A0DD86-A6F2-4D91-A4AF-FF9765DFCE72}" type="pres">
      <dgm:prSet presAssocID="{E2CF527E-1222-4058-8403-A3ECA70BBE2C}" presName="conn" presStyleLbl="parChTrans1D2" presStyleIdx="0" presStyleCnt="1"/>
      <dgm:spPr/>
    </dgm:pt>
    <dgm:pt modelId="{26FD5213-0A09-4576-B17B-FA6769E8058B}" type="pres">
      <dgm:prSet presAssocID="{E2CF527E-1222-4058-8403-A3ECA70BBE2C}" presName="extraNode" presStyleLbl="node1" presStyleIdx="0" presStyleCnt="5"/>
      <dgm:spPr/>
    </dgm:pt>
    <dgm:pt modelId="{A4FCA4E7-6629-4AB2-821B-7B1B9594F3E2}" type="pres">
      <dgm:prSet presAssocID="{E2CF527E-1222-4058-8403-A3ECA70BBE2C}" presName="dstNode" presStyleLbl="node1" presStyleIdx="0" presStyleCnt="5"/>
      <dgm:spPr/>
    </dgm:pt>
    <dgm:pt modelId="{A984C17F-27C9-4F41-BBA9-B9CB6F0D754F}" type="pres">
      <dgm:prSet presAssocID="{54800E0D-BA1D-46E9-AD71-421885C69844}" presName="text_1" presStyleLbl="node1" presStyleIdx="0" presStyleCnt="5">
        <dgm:presLayoutVars>
          <dgm:bulletEnabled val="1"/>
        </dgm:presLayoutVars>
      </dgm:prSet>
      <dgm:spPr/>
    </dgm:pt>
    <dgm:pt modelId="{1617D99E-572F-4C81-A30D-AEE6C98BE526}" type="pres">
      <dgm:prSet presAssocID="{54800E0D-BA1D-46E9-AD71-421885C69844}" presName="accent_1" presStyleCnt="0"/>
      <dgm:spPr/>
    </dgm:pt>
    <dgm:pt modelId="{3684E819-518A-4035-A505-96F1C6F70006}" type="pres">
      <dgm:prSet presAssocID="{54800E0D-BA1D-46E9-AD71-421885C69844}" presName="accentRepeatNode" presStyleLbl="solidFgAcc1" presStyleIdx="0" presStyleCnt="5"/>
      <dgm:spPr>
        <a:solidFill>
          <a:schemeClr val="bg1"/>
        </a:solidFill>
      </dgm:spPr>
    </dgm:pt>
    <dgm:pt modelId="{5FAB25E0-074F-458E-8BD9-6FA1FAE74042}" type="pres">
      <dgm:prSet presAssocID="{611748C3-0E8B-41F6-94BA-6219BFF3C967}" presName="text_2" presStyleLbl="node1" presStyleIdx="1" presStyleCnt="5">
        <dgm:presLayoutVars>
          <dgm:bulletEnabled val="1"/>
        </dgm:presLayoutVars>
      </dgm:prSet>
      <dgm:spPr/>
    </dgm:pt>
    <dgm:pt modelId="{F78191CF-4F50-4077-BA88-2C50FC143B17}" type="pres">
      <dgm:prSet presAssocID="{611748C3-0E8B-41F6-94BA-6219BFF3C967}" presName="accent_2" presStyleCnt="0"/>
      <dgm:spPr/>
    </dgm:pt>
    <dgm:pt modelId="{2A1DB20E-35E2-4EA9-8A20-90E058C6C668}" type="pres">
      <dgm:prSet presAssocID="{611748C3-0E8B-41F6-94BA-6219BFF3C967}" presName="accentRepeatNode" presStyleLbl="solidFgAcc1" presStyleIdx="1" presStyleCnt="5"/>
      <dgm:spPr>
        <a:solidFill>
          <a:schemeClr val="bg1"/>
        </a:solidFill>
      </dgm:spPr>
    </dgm:pt>
    <dgm:pt modelId="{AD9A4C4F-DAC5-45FE-A1F3-1243D1EF21EB}" type="pres">
      <dgm:prSet presAssocID="{F6015FAE-8E5C-4FA7-9D14-005294A39742}" presName="text_3" presStyleLbl="node1" presStyleIdx="2" presStyleCnt="5">
        <dgm:presLayoutVars>
          <dgm:bulletEnabled val="1"/>
        </dgm:presLayoutVars>
      </dgm:prSet>
      <dgm:spPr/>
    </dgm:pt>
    <dgm:pt modelId="{D3E3A994-33FA-4410-A7D5-2AC3D43C5915}" type="pres">
      <dgm:prSet presAssocID="{F6015FAE-8E5C-4FA7-9D14-005294A39742}" presName="accent_3" presStyleCnt="0"/>
      <dgm:spPr/>
    </dgm:pt>
    <dgm:pt modelId="{4DD8E323-7964-4800-8601-11CAA7E9700F}" type="pres">
      <dgm:prSet presAssocID="{F6015FAE-8E5C-4FA7-9D14-005294A39742}" presName="accentRepeatNode" presStyleLbl="solidFgAcc1" presStyleIdx="2" presStyleCnt="5"/>
      <dgm:spPr>
        <a:solidFill>
          <a:schemeClr val="bg1"/>
        </a:solidFill>
      </dgm:spPr>
    </dgm:pt>
    <dgm:pt modelId="{F360DCD0-32B5-44EF-8C49-94F3A73A8DB8}" type="pres">
      <dgm:prSet presAssocID="{67B188EA-7582-4423-B7A5-EAD48F2E28B8}" presName="text_4" presStyleLbl="node1" presStyleIdx="3" presStyleCnt="5">
        <dgm:presLayoutVars>
          <dgm:bulletEnabled val="1"/>
        </dgm:presLayoutVars>
      </dgm:prSet>
      <dgm:spPr/>
    </dgm:pt>
    <dgm:pt modelId="{EA7D345A-1DBD-445C-B810-BD1DD779DB17}" type="pres">
      <dgm:prSet presAssocID="{67B188EA-7582-4423-B7A5-EAD48F2E28B8}" presName="accent_4" presStyleCnt="0"/>
      <dgm:spPr/>
    </dgm:pt>
    <dgm:pt modelId="{363D71D7-72A9-4BC4-88DF-D8BB6143E8B7}" type="pres">
      <dgm:prSet presAssocID="{67B188EA-7582-4423-B7A5-EAD48F2E28B8}" presName="accentRepeatNode" presStyleLbl="solidFgAcc1" presStyleIdx="3" presStyleCnt="5"/>
      <dgm:spPr>
        <a:solidFill>
          <a:srgbClr val="FFFFFF"/>
        </a:solidFill>
      </dgm:spPr>
    </dgm:pt>
    <dgm:pt modelId="{AE26BCB5-947C-495A-B02C-559574021946}" type="pres">
      <dgm:prSet presAssocID="{3C46EE5F-55E5-48B5-998D-CFB439FB6A6F}" presName="text_5" presStyleLbl="node1" presStyleIdx="4" presStyleCnt="5">
        <dgm:presLayoutVars>
          <dgm:bulletEnabled val="1"/>
        </dgm:presLayoutVars>
      </dgm:prSet>
      <dgm:spPr/>
    </dgm:pt>
    <dgm:pt modelId="{CA729EC6-CC66-4FBA-A571-4C4D0DBBA500}" type="pres">
      <dgm:prSet presAssocID="{3C46EE5F-55E5-48B5-998D-CFB439FB6A6F}" presName="accent_5" presStyleCnt="0"/>
      <dgm:spPr/>
    </dgm:pt>
    <dgm:pt modelId="{D5A20886-810A-414F-B4BE-2A92D0DA46F6}" type="pres">
      <dgm:prSet presAssocID="{3C46EE5F-55E5-48B5-998D-CFB439FB6A6F}" presName="accentRepeatNode" presStyleLbl="solidFgAcc1" presStyleIdx="4" presStyleCnt="5"/>
      <dgm:spPr>
        <a:solidFill>
          <a:srgbClr val="FFFFFF"/>
        </a:solidFill>
      </dgm:spPr>
    </dgm:pt>
  </dgm:ptLst>
  <dgm:cxnLst>
    <dgm:cxn modelId="{5254C907-BBDD-4248-8053-B233320A5CF3}" srcId="{E2CF527E-1222-4058-8403-A3ECA70BBE2C}" destId="{611748C3-0E8B-41F6-94BA-6219BFF3C967}" srcOrd="1" destOrd="0" parTransId="{E90E4CFA-D829-48FD-A2B0-5E30D4D4200E}" sibTransId="{518D973C-ED07-4A35-91DB-E4148070D8E1}"/>
    <dgm:cxn modelId="{13D7211B-8EBD-4738-9752-9CDC67BCACB0}" srcId="{E2CF527E-1222-4058-8403-A3ECA70BBE2C}" destId="{54800E0D-BA1D-46E9-AD71-421885C69844}" srcOrd="0" destOrd="0" parTransId="{95FF0999-8BC1-4943-AFC3-F0DF5DAEC021}" sibTransId="{4DE383AA-3EFF-4E3D-BA75-DA8E9BFBFA47}"/>
    <dgm:cxn modelId="{0B8B301D-8773-4542-A09E-4DE2F081C638}" type="presOf" srcId="{3C46EE5F-55E5-48B5-998D-CFB439FB6A6F}" destId="{AE26BCB5-947C-495A-B02C-559574021946}" srcOrd="0" destOrd="0" presId="urn:microsoft.com/office/officeart/2008/layout/VerticalCurvedList"/>
    <dgm:cxn modelId="{DF5B0E52-D23B-42AA-9CAA-081A6D4658E6}" srcId="{E2CF527E-1222-4058-8403-A3ECA70BBE2C}" destId="{3C46EE5F-55E5-48B5-998D-CFB439FB6A6F}" srcOrd="4" destOrd="0" parTransId="{B2713AC7-1ED6-4C0D-BA97-7784D2CCF6D2}" sibTransId="{EA084F4B-84A5-4B36-A1F0-EE97ED36231F}"/>
    <dgm:cxn modelId="{F3F7C980-3CCE-4DCF-A9FD-39B2FEDBC6E2}" type="presOf" srcId="{67B188EA-7582-4423-B7A5-EAD48F2E28B8}" destId="{F360DCD0-32B5-44EF-8C49-94F3A73A8DB8}" srcOrd="0" destOrd="0" presId="urn:microsoft.com/office/officeart/2008/layout/VerticalCurvedList"/>
    <dgm:cxn modelId="{46D9BF84-CCAE-42CF-806F-E110C15221CE}" type="presOf" srcId="{54800E0D-BA1D-46E9-AD71-421885C69844}" destId="{A984C17F-27C9-4F41-BBA9-B9CB6F0D754F}" srcOrd="0" destOrd="0" presId="urn:microsoft.com/office/officeart/2008/layout/VerticalCurvedList"/>
    <dgm:cxn modelId="{F5CADA85-8372-4696-B101-2A116D3F2288}" type="presOf" srcId="{4DE383AA-3EFF-4E3D-BA75-DA8E9BFBFA47}" destId="{F1A0DD86-A6F2-4D91-A4AF-FF9765DFCE72}" srcOrd="0" destOrd="0" presId="urn:microsoft.com/office/officeart/2008/layout/VerticalCurvedList"/>
    <dgm:cxn modelId="{1C047188-0BFB-4006-AFA7-11AAF42FCE90}" type="presOf" srcId="{611748C3-0E8B-41F6-94BA-6219BFF3C967}" destId="{5FAB25E0-074F-458E-8BD9-6FA1FAE74042}" srcOrd="0" destOrd="0" presId="urn:microsoft.com/office/officeart/2008/layout/VerticalCurvedList"/>
    <dgm:cxn modelId="{812F5290-1C7B-44E0-91C5-F79411CC2DBE}" type="presOf" srcId="{F6015FAE-8E5C-4FA7-9D14-005294A39742}" destId="{AD9A4C4F-DAC5-45FE-A1F3-1243D1EF21EB}" srcOrd="0" destOrd="0" presId="urn:microsoft.com/office/officeart/2008/layout/VerticalCurvedList"/>
    <dgm:cxn modelId="{9484D598-FFED-4213-A442-8517720C482B}" srcId="{E2CF527E-1222-4058-8403-A3ECA70BBE2C}" destId="{67B188EA-7582-4423-B7A5-EAD48F2E28B8}" srcOrd="3" destOrd="0" parTransId="{78294C95-B118-4ECE-9E65-6D10BF62DF21}" sibTransId="{DE64900D-0704-4790-B8E2-698F9BF04E91}"/>
    <dgm:cxn modelId="{7DBBE8D6-F77B-43DD-AE67-A12B6A8FB85A}" srcId="{E2CF527E-1222-4058-8403-A3ECA70BBE2C}" destId="{F6015FAE-8E5C-4FA7-9D14-005294A39742}" srcOrd="2" destOrd="0" parTransId="{FB3F2F5C-8ABA-46DA-B122-C5E6660EBB62}" sibTransId="{670CCE6D-4989-44CA-B4B9-09F021A2635A}"/>
    <dgm:cxn modelId="{27D413FC-5349-47A5-9D88-1E65C8467589}" type="presOf" srcId="{E2CF527E-1222-4058-8403-A3ECA70BBE2C}" destId="{484EFD87-EA56-4E32-A9CD-BF21A2FB4E02}" srcOrd="0" destOrd="0" presId="urn:microsoft.com/office/officeart/2008/layout/VerticalCurvedList"/>
    <dgm:cxn modelId="{E6F06612-CD41-4A83-BE94-DDBA9238BE55}" type="presParOf" srcId="{484EFD87-EA56-4E32-A9CD-BF21A2FB4E02}" destId="{8C8A481E-CD9F-4690-A727-595842E237FE}" srcOrd="0" destOrd="0" presId="urn:microsoft.com/office/officeart/2008/layout/VerticalCurvedList"/>
    <dgm:cxn modelId="{972F5699-D7B0-44AD-A26A-CF5097B2430D}" type="presParOf" srcId="{8C8A481E-CD9F-4690-A727-595842E237FE}" destId="{3674EFBA-E7D7-47E4-B89B-FD35E73A51E5}" srcOrd="0" destOrd="0" presId="urn:microsoft.com/office/officeart/2008/layout/VerticalCurvedList"/>
    <dgm:cxn modelId="{B1BAE992-C817-4DBB-9F1E-D27B02CC7519}" type="presParOf" srcId="{3674EFBA-E7D7-47E4-B89B-FD35E73A51E5}" destId="{8CDD4F38-7E24-434F-8ADE-E94950C0F20B}" srcOrd="0" destOrd="0" presId="urn:microsoft.com/office/officeart/2008/layout/VerticalCurvedList"/>
    <dgm:cxn modelId="{B683F13D-72E5-4FF9-83EE-CA50F970AA68}" type="presParOf" srcId="{3674EFBA-E7D7-47E4-B89B-FD35E73A51E5}" destId="{F1A0DD86-A6F2-4D91-A4AF-FF9765DFCE72}" srcOrd="1" destOrd="0" presId="urn:microsoft.com/office/officeart/2008/layout/VerticalCurvedList"/>
    <dgm:cxn modelId="{6DB051BF-E0B7-46A9-905F-EA7592634B60}" type="presParOf" srcId="{3674EFBA-E7D7-47E4-B89B-FD35E73A51E5}" destId="{26FD5213-0A09-4576-B17B-FA6769E8058B}" srcOrd="2" destOrd="0" presId="urn:microsoft.com/office/officeart/2008/layout/VerticalCurvedList"/>
    <dgm:cxn modelId="{19EA1388-2D44-4E31-A018-6C3FD7CA51C4}" type="presParOf" srcId="{3674EFBA-E7D7-47E4-B89B-FD35E73A51E5}" destId="{A4FCA4E7-6629-4AB2-821B-7B1B9594F3E2}" srcOrd="3" destOrd="0" presId="urn:microsoft.com/office/officeart/2008/layout/VerticalCurvedList"/>
    <dgm:cxn modelId="{D6D7BD1A-FAF1-4059-91FF-17E664348B0C}" type="presParOf" srcId="{8C8A481E-CD9F-4690-A727-595842E237FE}" destId="{A984C17F-27C9-4F41-BBA9-B9CB6F0D754F}" srcOrd="1" destOrd="0" presId="urn:microsoft.com/office/officeart/2008/layout/VerticalCurvedList"/>
    <dgm:cxn modelId="{8EC1F5F2-C4DD-4C9C-BAEB-16B0FAE3B1E6}" type="presParOf" srcId="{8C8A481E-CD9F-4690-A727-595842E237FE}" destId="{1617D99E-572F-4C81-A30D-AEE6C98BE526}" srcOrd="2" destOrd="0" presId="urn:microsoft.com/office/officeart/2008/layout/VerticalCurvedList"/>
    <dgm:cxn modelId="{398615A7-FF6F-43D1-90AF-F4D0B143FA26}" type="presParOf" srcId="{1617D99E-572F-4C81-A30D-AEE6C98BE526}" destId="{3684E819-518A-4035-A505-96F1C6F70006}" srcOrd="0" destOrd="0" presId="urn:microsoft.com/office/officeart/2008/layout/VerticalCurvedList"/>
    <dgm:cxn modelId="{C1E1E2C3-65F7-4DE9-9A96-38E99B6B3758}" type="presParOf" srcId="{8C8A481E-CD9F-4690-A727-595842E237FE}" destId="{5FAB25E0-074F-458E-8BD9-6FA1FAE74042}" srcOrd="3" destOrd="0" presId="urn:microsoft.com/office/officeart/2008/layout/VerticalCurvedList"/>
    <dgm:cxn modelId="{07E9BAB3-0FA9-4608-8BB0-A595A72AC8F3}" type="presParOf" srcId="{8C8A481E-CD9F-4690-A727-595842E237FE}" destId="{F78191CF-4F50-4077-BA88-2C50FC143B17}" srcOrd="4" destOrd="0" presId="urn:microsoft.com/office/officeart/2008/layout/VerticalCurvedList"/>
    <dgm:cxn modelId="{7B526380-B719-4F4B-B99A-4AE15B318220}" type="presParOf" srcId="{F78191CF-4F50-4077-BA88-2C50FC143B17}" destId="{2A1DB20E-35E2-4EA9-8A20-90E058C6C668}" srcOrd="0" destOrd="0" presId="urn:microsoft.com/office/officeart/2008/layout/VerticalCurvedList"/>
    <dgm:cxn modelId="{C8E68ED7-0C45-4E04-B735-399F429C943F}" type="presParOf" srcId="{8C8A481E-CD9F-4690-A727-595842E237FE}" destId="{AD9A4C4F-DAC5-45FE-A1F3-1243D1EF21EB}" srcOrd="5" destOrd="0" presId="urn:microsoft.com/office/officeart/2008/layout/VerticalCurvedList"/>
    <dgm:cxn modelId="{9F4DFFE0-C0EC-49A5-A554-97BEC9C5C9EA}" type="presParOf" srcId="{8C8A481E-CD9F-4690-A727-595842E237FE}" destId="{D3E3A994-33FA-4410-A7D5-2AC3D43C5915}" srcOrd="6" destOrd="0" presId="urn:microsoft.com/office/officeart/2008/layout/VerticalCurvedList"/>
    <dgm:cxn modelId="{4E2AF7EE-7739-4B76-98A7-2018680EC67C}" type="presParOf" srcId="{D3E3A994-33FA-4410-A7D5-2AC3D43C5915}" destId="{4DD8E323-7964-4800-8601-11CAA7E9700F}" srcOrd="0" destOrd="0" presId="urn:microsoft.com/office/officeart/2008/layout/VerticalCurvedList"/>
    <dgm:cxn modelId="{5E36E452-5612-4B2C-95A9-7EB81E6F5544}" type="presParOf" srcId="{8C8A481E-CD9F-4690-A727-595842E237FE}" destId="{F360DCD0-32B5-44EF-8C49-94F3A73A8DB8}" srcOrd="7" destOrd="0" presId="urn:microsoft.com/office/officeart/2008/layout/VerticalCurvedList"/>
    <dgm:cxn modelId="{50D5B492-E12C-451B-B938-64EB474F2040}" type="presParOf" srcId="{8C8A481E-CD9F-4690-A727-595842E237FE}" destId="{EA7D345A-1DBD-445C-B810-BD1DD779DB17}" srcOrd="8" destOrd="0" presId="urn:microsoft.com/office/officeart/2008/layout/VerticalCurvedList"/>
    <dgm:cxn modelId="{37939617-36DE-454F-96CB-2B7047947C68}" type="presParOf" srcId="{EA7D345A-1DBD-445C-B810-BD1DD779DB17}" destId="{363D71D7-72A9-4BC4-88DF-D8BB6143E8B7}" srcOrd="0" destOrd="0" presId="urn:microsoft.com/office/officeart/2008/layout/VerticalCurvedList"/>
    <dgm:cxn modelId="{E04ADDB4-89F7-44AA-8CF0-FAE10C595325}" type="presParOf" srcId="{8C8A481E-CD9F-4690-A727-595842E237FE}" destId="{AE26BCB5-947C-495A-B02C-559574021946}" srcOrd="9" destOrd="0" presId="urn:microsoft.com/office/officeart/2008/layout/VerticalCurvedList"/>
    <dgm:cxn modelId="{47E99AD5-0D4F-4E31-85F3-DA58719E4E64}" type="presParOf" srcId="{8C8A481E-CD9F-4690-A727-595842E237FE}" destId="{CA729EC6-CC66-4FBA-A571-4C4D0DBBA500}" srcOrd="10" destOrd="0" presId="urn:microsoft.com/office/officeart/2008/layout/VerticalCurvedList"/>
    <dgm:cxn modelId="{14E9060B-BF5E-4FA1-895C-2E3673728451}" type="presParOf" srcId="{CA729EC6-CC66-4FBA-A571-4C4D0DBBA500}" destId="{D5A20886-810A-414F-B4BE-2A92D0DA46F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2CF527E-1222-4058-8403-A3ECA70BBE2C}"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da-DK"/>
        </a:p>
      </dgm:t>
    </dgm:pt>
    <dgm:pt modelId="{54800E0D-BA1D-46E9-AD71-421885C69844}">
      <dgm:prSet phldrT="[Tekst]"/>
      <dgm:spPr>
        <a:solidFill>
          <a:schemeClr val="tx2"/>
        </a:solidFill>
      </dgm:spPr>
      <dgm:t>
        <a:bodyPr/>
        <a:lstStyle/>
        <a:p>
          <a:r>
            <a:rPr lang="da-DK" b="1" dirty="0">
              <a:solidFill>
                <a:schemeClr val="tx1"/>
              </a:solidFill>
            </a:rPr>
            <a:t>Standarder for informationssikkerhed og </a:t>
          </a:r>
          <a:r>
            <a:rPr lang="da-DK" b="1" dirty="0" err="1">
              <a:solidFill>
                <a:schemeClr val="tx1"/>
              </a:solidFill>
            </a:rPr>
            <a:t>privacy</a:t>
          </a:r>
          <a:r>
            <a:rPr lang="da-DK" b="1" dirty="0">
              <a:solidFill>
                <a:schemeClr val="tx1"/>
              </a:solidFill>
            </a:rPr>
            <a:t> (organisatorisk niveau – ISO/IEC 27000-serien)</a:t>
          </a:r>
        </a:p>
      </dgm:t>
    </dgm:pt>
    <dgm:pt modelId="{95FF0999-8BC1-4943-AFC3-F0DF5DAEC021}" type="parTrans" cxnId="{13D7211B-8EBD-4738-9752-9CDC67BCACB0}">
      <dgm:prSet/>
      <dgm:spPr/>
      <dgm:t>
        <a:bodyPr/>
        <a:lstStyle/>
        <a:p>
          <a:endParaRPr lang="da-DK"/>
        </a:p>
      </dgm:t>
    </dgm:pt>
    <dgm:pt modelId="{4DE383AA-3EFF-4E3D-BA75-DA8E9BFBFA47}" type="sibTrans" cxnId="{13D7211B-8EBD-4738-9752-9CDC67BCACB0}">
      <dgm:prSet/>
      <dgm:spPr/>
      <dgm:t>
        <a:bodyPr/>
        <a:lstStyle/>
        <a:p>
          <a:endParaRPr lang="da-DK"/>
        </a:p>
      </dgm:t>
    </dgm:pt>
    <dgm:pt modelId="{F6015FAE-8E5C-4FA7-9D14-005294A39742}">
      <dgm:prSet phldrT="[Tekst]"/>
      <dgm:spPr/>
      <dgm:t>
        <a:bodyPr/>
        <a:lstStyle/>
        <a:p>
          <a:r>
            <a:rPr lang="da-DK" b="1" dirty="0">
              <a:solidFill>
                <a:schemeClr val="tx1"/>
              </a:solidFill>
            </a:rPr>
            <a:t>Teknologispecifikke standarder (cloud, biometri, kryptering mm.)</a:t>
          </a:r>
        </a:p>
      </dgm:t>
    </dgm:pt>
    <dgm:pt modelId="{FB3F2F5C-8ABA-46DA-B122-C5E6660EBB62}" type="parTrans" cxnId="{7DBBE8D6-F77B-43DD-AE67-A12B6A8FB85A}">
      <dgm:prSet/>
      <dgm:spPr/>
      <dgm:t>
        <a:bodyPr/>
        <a:lstStyle/>
        <a:p>
          <a:endParaRPr lang="da-DK"/>
        </a:p>
      </dgm:t>
    </dgm:pt>
    <dgm:pt modelId="{670CCE6D-4989-44CA-B4B9-09F021A2635A}" type="sibTrans" cxnId="{7DBBE8D6-F77B-43DD-AE67-A12B6A8FB85A}">
      <dgm:prSet/>
      <dgm:spPr/>
      <dgm:t>
        <a:bodyPr/>
        <a:lstStyle/>
        <a:p>
          <a:endParaRPr lang="da-DK"/>
        </a:p>
      </dgm:t>
    </dgm:pt>
    <dgm:pt modelId="{67B188EA-7582-4423-B7A5-EAD48F2E28B8}">
      <dgm:prSet phldrT="[Tekst]"/>
      <dgm:spPr/>
      <dgm:t>
        <a:bodyPr/>
        <a:lstStyle/>
        <a:p>
          <a:r>
            <a:rPr lang="da-DK" b="1" dirty="0">
              <a:solidFill>
                <a:schemeClr val="tx1"/>
              </a:solidFill>
            </a:rPr>
            <a:t>Branchespecifikke standarder (forsyning mm.)</a:t>
          </a:r>
        </a:p>
      </dgm:t>
    </dgm:pt>
    <dgm:pt modelId="{78294C95-B118-4ECE-9E65-6D10BF62DF21}" type="parTrans" cxnId="{9484D598-FFED-4213-A442-8517720C482B}">
      <dgm:prSet/>
      <dgm:spPr/>
      <dgm:t>
        <a:bodyPr/>
        <a:lstStyle/>
        <a:p>
          <a:endParaRPr lang="da-DK"/>
        </a:p>
      </dgm:t>
    </dgm:pt>
    <dgm:pt modelId="{DE64900D-0704-4790-B8E2-698F9BF04E91}" type="sibTrans" cxnId="{9484D598-FFED-4213-A442-8517720C482B}">
      <dgm:prSet/>
      <dgm:spPr/>
      <dgm:t>
        <a:bodyPr/>
        <a:lstStyle/>
        <a:p>
          <a:endParaRPr lang="da-DK"/>
        </a:p>
      </dgm:t>
    </dgm:pt>
    <dgm:pt modelId="{3C46EE5F-55E5-48B5-998D-CFB439FB6A6F}">
      <dgm:prSet phldrT="[Tekst]"/>
      <dgm:spPr/>
      <dgm:t>
        <a:bodyPr/>
        <a:lstStyle/>
        <a:p>
          <a:r>
            <a:rPr lang="da-DK" b="1" dirty="0">
              <a:solidFill>
                <a:schemeClr val="tx1"/>
              </a:solidFill>
            </a:rPr>
            <a:t>Standarder for </a:t>
          </a:r>
          <a:r>
            <a:rPr lang="da-DK" b="1" dirty="0" err="1">
              <a:solidFill>
                <a:schemeClr val="tx1"/>
              </a:solidFill>
            </a:rPr>
            <a:t>cybersikkerhed</a:t>
          </a:r>
          <a:r>
            <a:rPr lang="da-DK" b="1" dirty="0">
              <a:solidFill>
                <a:schemeClr val="tx1"/>
              </a:solidFill>
            </a:rPr>
            <a:t> i OT (Industrielle kommunikationsnetværk - IEC 62443-serien)</a:t>
          </a:r>
        </a:p>
      </dgm:t>
    </dgm:pt>
    <dgm:pt modelId="{B2713AC7-1ED6-4C0D-BA97-7784D2CCF6D2}" type="parTrans" cxnId="{DF5B0E52-D23B-42AA-9CAA-081A6D4658E6}">
      <dgm:prSet/>
      <dgm:spPr/>
      <dgm:t>
        <a:bodyPr/>
        <a:lstStyle/>
        <a:p>
          <a:endParaRPr lang="da-DK"/>
        </a:p>
      </dgm:t>
    </dgm:pt>
    <dgm:pt modelId="{EA084F4B-84A5-4B36-A1F0-EE97ED36231F}" type="sibTrans" cxnId="{DF5B0E52-D23B-42AA-9CAA-081A6D4658E6}">
      <dgm:prSet/>
      <dgm:spPr/>
      <dgm:t>
        <a:bodyPr/>
        <a:lstStyle/>
        <a:p>
          <a:endParaRPr lang="da-DK"/>
        </a:p>
      </dgm:t>
    </dgm:pt>
    <dgm:pt modelId="{611748C3-0E8B-41F6-94BA-6219BFF3C967}">
      <dgm:prSet phldrT="[Tekst]"/>
      <dgm:spPr>
        <a:solidFill>
          <a:schemeClr val="accent6"/>
        </a:solidFill>
      </dgm:spPr>
      <dgm:t>
        <a:bodyPr/>
        <a:lstStyle/>
        <a:p>
          <a:r>
            <a:rPr lang="da-DK" b="1" dirty="0">
              <a:solidFill>
                <a:schemeClr val="tx1"/>
              </a:solidFill>
            </a:rPr>
            <a:t>Standarder for </a:t>
          </a:r>
          <a:r>
            <a:rPr lang="da-DK" b="1" dirty="0" err="1">
              <a:solidFill>
                <a:schemeClr val="tx1"/>
              </a:solidFill>
            </a:rPr>
            <a:t>cybersikkerhed</a:t>
          </a:r>
          <a:r>
            <a:rPr lang="da-DK" b="1" dirty="0">
              <a:solidFill>
                <a:schemeClr val="tx1"/>
              </a:solidFill>
            </a:rPr>
            <a:t> i produkter - </a:t>
          </a:r>
          <a:r>
            <a:rPr lang="da-DK" b="1" dirty="0" err="1">
              <a:solidFill>
                <a:schemeClr val="tx1"/>
              </a:solidFill>
            </a:rPr>
            <a:t>IoT</a:t>
          </a:r>
          <a:endParaRPr lang="da-DK" b="1" dirty="0">
            <a:solidFill>
              <a:schemeClr val="tx1"/>
            </a:solidFill>
          </a:endParaRPr>
        </a:p>
      </dgm:t>
    </dgm:pt>
    <dgm:pt modelId="{E90E4CFA-D829-48FD-A2B0-5E30D4D4200E}" type="parTrans" cxnId="{5254C907-BBDD-4248-8053-B233320A5CF3}">
      <dgm:prSet/>
      <dgm:spPr/>
      <dgm:t>
        <a:bodyPr/>
        <a:lstStyle/>
        <a:p>
          <a:endParaRPr lang="da-DK"/>
        </a:p>
      </dgm:t>
    </dgm:pt>
    <dgm:pt modelId="{518D973C-ED07-4A35-91DB-E4148070D8E1}" type="sibTrans" cxnId="{5254C907-BBDD-4248-8053-B233320A5CF3}">
      <dgm:prSet/>
      <dgm:spPr/>
      <dgm:t>
        <a:bodyPr/>
        <a:lstStyle/>
        <a:p>
          <a:endParaRPr lang="da-DK"/>
        </a:p>
      </dgm:t>
    </dgm:pt>
    <dgm:pt modelId="{484EFD87-EA56-4E32-A9CD-BF21A2FB4E02}" type="pres">
      <dgm:prSet presAssocID="{E2CF527E-1222-4058-8403-A3ECA70BBE2C}" presName="Name0" presStyleCnt="0">
        <dgm:presLayoutVars>
          <dgm:chMax val="7"/>
          <dgm:chPref val="7"/>
          <dgm:dir/>
        </dgm:presLayoutVars>
      </dgm:prSet>
      <dgm:spPr/>
    </dgm:pt>
    <dgm:pt modelId="{8C8A481E-CD9F-4690-A727-595842E237FE}" type="pres">
      <dgm:prSet presAssocID="{E2CF527E-1222-4058-8403-A3ECA70BBE2C}" presName="Name1" presStyleCnt="0"/>
      <dgm:spPr/>
    </dgm:pt>
    <dgm:pt modelId="{3674EFBA-E7D7-47E4-B89B-FD35E73A51E5}" type="pres">
      <dgm:prSet presAssocID="{E2CF527E-1222-4058-8403-A3ECA70BBE2C}" presName="cycle" presStyleCnt="0"/>
      <dgm:spPr/>
    </dgm:pt>
    <dgm:pt modelId="{8CDD4F38-7E24-434F-8ADE-E94950C0F20B}" type="pres">
      <dgm:prSet presAssocID="{E2CF527E-1222-4058-8403-A3ECA70BBE2C}" presName="srcNode" presStyleLbl="node1" presStyleIdx="0" presStyleCnt="5"/>
      <dgm:spPr/>
    </dgm:pt>
    <dgm:pt modelId="{F1A0DD86-A6F2-4D91-A4AF-FF9765DFCE72}" type="pres">
      <dgm:prSet presAssocID="{E2CF527E-1222-4058-8403-A3ECA70BBE2C}" presName="conn" presStyleLbl="parChTrans1D2" presStyleIdx="0" presStyleCnt="1" custLinFactNeighborX="-29653" custLinFactNeighborY="-1958"/>
      <dgm:spPr/>
    </dgm:pt>
    <dgm:pt modelId="{26FD5213-0A09-4576-B17B-FA6769E8058B}" type="pres">
      <dgm:prSet presAssocID="{E2CF527E-1222-4058-8403-A3ECA70BBE2C}" presName="extraNode" presStyleLbl="node1" presStyleIdx="0" presStyleCnt="5"/>
      <dgm:spPr/>
    </dgm:pt>
    <dgm:pt modelId="{A4FCA4E7-6629-4AB2-821B-7B1B9594F3E2}" type="pres">
      <dgm:prSet presAssocID="{E2CF527E-1222-4058-8403-A3ECA70BBE2C}" presName="dstNode" presStyleLbl="node1" presStyleIdx="0" presStyleCnt="5"/>
      <dgm:spPr/>
    </dgm:pt>
    <dgm:pt modelId="{A984C17F-27C9-4F41-BBA9-B9CB6F0D754F}" type="pres">
      <dgm:prSet presAssocID="{54800E0D-BA1D-46E9-AD71-421885C69844}" presName="text_1" presStyleLbl="node1" presStyleIdx="0" presStyleCnt="5">
        <dgm:presLayoutVars>
          <dgm:bulletEnabled val="1"/>
        </dgm:presLayoutVars>
      </dgm:prSet>
      <dgm:spPr/>
    </dgm:pt>
    <dgm:pt modelId="{1617D99E-572F-4C81-A30D-AEE6C98BE526}" type="pres">
      <dgm:prSet presAssocID="{54800E0D-BA1D-46E9-AD71-421885C69844}" presName="accent_1" presStyleCnt="0"/>
      <dgm:spPr/>
    </dgm:pt>
    <dgm:pt modelId="{3684E819-518A-4035-A505-96F1C6F70006}" type="pres">
      <dgm:prSet presAssocID="{54800E0D-BA1D-46E9-AD71-421885C69844}" presName="accentRepeatNode" presStyleLbl="solidFgAcc1" presStyleIdx="0" presStyleCnt="5"/>
      <dgm:spPr>
        <a:solidFill>
          <a:schemeClr val="bg1"/>
        </a:solidFill>
      </dgm:spPr>
    </dgm:pt>
    <dgm:pt modelId="{5FAB25E0-074F-458E-8BD9-6FA1FAE74042}" type="pres">
      <dgm:prSet presAssocID="{611748C3-0E8B-41F6-94BA-6219BFF3C967}" presName="text_2" presStyleLbl="node1" presStyleIdx="1" presStyleCnt="5">
        <dgm:presLayoutVars>
          <dgm:bulletEnabled val="1"/>
        </dgm:presLayoutVars>
      </dgm:prSet>
      <dgm:spPr/>
    </dgm:pt>
    <dgm:pt modelId="{F78191CF-4F50-4077-BA88-2C50FC143B17}" type="pres">
      <dgm:prSet presAssocID="{611748C3-0E8B-41F6-94BA-6219BFF3C967}" presName="accent_2" presStyleCnt="0"/>
      <dgm:spPr/>
    </dgm:pt>
    <dgm:pt modelId="{2A1DB20E-35E2-4EA9-8A20-90E058C6C668}" type="pres">
      <dgm:prSet presAssocID="{611748C3-0E8B-41F6-94BA-6219BFF3C967}" presName="accentRepeatNode" presStyleLbl="solidFgAcc1" presStyleIdx="1" presStyleCnt="5"/>
      <dgm:spPr>
        <a:solidFill>
          <a:schemeClr val="bg1"/>
        </a:solidFill>
      </dgm:spPr>
    </dgm:pt>
    <dgm:pt modelId="{AD9A4C4F-DAC5-45FE-A1F3-1243D1EF21EB}" type="pres">
      <dgm:prSet presAssocID="{F6015FAE-8E5C-4FA7-9D14-005294A39742}" presName="text_3" presStyleLbl="node1" presStyleIdx="2" presStyleCnt="5">
        <dgm:presLayoutVars>
          <dgm:bulletEnabled val="1"/>
        </dgm:presLayoutVars>
      </dgm:prSet>
      <dgm:spPr/>
    </dgm:pt>
    <dgm:pt modelId="{D3E3A994-33FA-4410-A7D5-2AC3D43C5915}" type="pres">
      <dgm:prSet presAssocID="{F6015FAE-8E5C-4FA7-9D14-005294A39742}" presName="accent_3" presStyleCnt="0"/>
      <dgm:spPr/>
    </dgm:pt>
    <dgm:pt modelId="{4DD8E323-7964-4800-8601-11CAA7E9700F}" type="pres">
      <dgm:prSet presAssocID="{F6015FAE-8E5C-4FA7-9D14-005294A39742}" presName="accentRepeatNode" presStyleLbl="solidFgAcc1" presStyleIdx="2" presStyleCnt="5"/>
      <dgm:spPr>
        <a:solidFill>
          <a:schemeClr val="bg1"/>
        </a:solidFill>
      </dgm:spPr>
    </dgm:pt>
    <dgm:pt modelId="{F360DCD0-32B5-44EF-8C49-94F3A73A8DB8}" type="pres">
      <dgm:prSet presAssocID="{67B188EA-7582-4423-B7A5-EAD48F2E28B8}" presName="text_4" presStyleLbl="node1" presStyleIdx="3" presStyleCnt="5">
        <dgm:presLayoutVars>
          <dgm:bulletEnabled val="1"/>
        </dgm:presLayoutVars>
      </dgm:prSet>
      <dgm:spPr/>
    </dgm:pt>
    <dgm:pt modelId="{EA7D345A-1DBD-445C-B810-BD1DD779DB17}" type="pres">
      <dgm:prSet presAssocID="{67B188EA-7582-4423-B7A5-EAD48F2E28B8}" presName="accent_4" presStyleCnt="0"/>
      <dgm:spPr/>
    </dgm:pt>
    <dgm:pt modelId="{363D71D7-72A9-4BC4-88DF-D8BB6143E8B7}" type="pres">
      <dgm:prSet presAssocID="{67B188EA-7582-4423-B7A5-EAD48F2E28B8}" presName="accentRepeatNode" presStyleLbl="solidFgAcc1" presStyleIdx="3" presStyleCnt="5"/>
      <dgm:spPr>
        <a:solidFill>
          <a:srgbClr val="FFFFFF"/>
        </a:solidFill>
      </dgm:spPr>
    </dgm:pt>
    <dgm:pt modelId="{AE26BCB5-947C-495A-B02C-559574021946}" type="pres">
      <dgm:prSet presAssocID="{3C46EE5F-55E5-48B5-998D-CFB439FB6A6F}" presName="text_5" presStyleLbl="node1" presStyleIdx="4" presStyleCnt="5">
        <dgm:presLayoutVars>
          <dgm:bulletEnabled val="1"/>
        </dgm:presLayoutVars>
      </dgm:prSet>
      <dgm:spPr/>
    </dgm:pt>
    <dgm:pt modelId="{CA729EC6-CC66-4FBA-A571-4C4D0DBBA500}" type="pres">
      <dgm:prSet presAssocID="{3C46EE5F-55E5-48B5-998D-CFB439FB6A6F}" presName="accent_5" presStyleCnt="0"/>
      <dgm:spPr/>
    </dgm:pt>
    <dgm:pt modelId="{D5A20886-810A-414F-B4BE-2A92D0DA46F6}" type="pres">
      <dgm:prSet presAssocID="{3C46EE5F-55E5-48B5-998D-CFB439FB6A6F}" presName="accentRepeatNode" presStyleLbl="solidFgAcc1" presStyleIdx="4" presStyleCnt="5"/>
      <dgm:spPr>
        <a:solidFill>
          <a:srgbClr val="FFFFFF"/>
        </a:solidFill>
      </dgm:spPr>
    </dgm:pt>
  </dgm:ptLst>
  <dgm:cxnLst>
    <dgm:cxn modelId="{5254C907-BBDD-4248-8053-B233320A5CF3}" srcId="{E2CF527E-1222-4058-8403-A3ECA70BBE2C}" destId="{611748C3-0E8B-41F6-94BA-6219BFF3C967}" srcOrd="1" destOrd="0" parTransId="{E90E4CFA-D829-48FD-A2B0-5E30D4D4200E}" sibTransId="{518D973C-ED07-4A35-91DB-E4148070D8E1}"/>
    <dgm:cxn modelId="{13D7211B-8EBD-4738-9752-9CDC67BCACB0}" srcId="{E2CF527E-1222-4058-8403-A3ECA70BBE2C}" destId="{54800E0D-BA1D-46E9-AD71-421885C69844}" srcOrd="0" destOrd="0" parTransId="{95FF0999-8BC1-4943-AFC3-F0DF5DAEC021}" sibTransId="{4DE383AA-3EFF-4E3D-BA75-DA8E9BFBFA47}"/>
    <dgm:cxn modelId="{0B8B301D-8773-4542-A09E-4DE2F081C638}" type="presOf" srcId="{3C46EE5F-55E5-48B5-998D-CFB439FB6A6F}" destId="{AE26BCB5-947C-495A-B02C-559574021946}" srcOrd="0" destOrd="0" presId="urn:microsoft.com/office/officeart/2008/layout/VerticalCurvedList"/>
    <dgm:cxn modelId="{DF5B0E52-D23B-42AA-9CAA-081A6D4658E6}" srcId="{E2CF527E-1222-4058-8403-A3ECA70BBE2C}" destId="{3C46EE5F-55E5-48B5-998D-CFB439FB6A6F}" srcOrd="4" destOrd="0" parTransId="{B2713AC7-1ED6-4C0D-BA97-7784D2CCF6D2}" sibTransId="{EA084F4B-84A5-4B36-A1F0-EE97ED36231F}"/>
    <dgm:cxn modelId="{F3F7C980-3CCE-4DCF-A9FD-39B2FEDBC6E2}" type="presOf" srcId="{67B188EA-7582-4423-B7A5-EAD48F2E28B8}" destId="{F360DCD0-32B5-44EF-8C49-94F3A73A8DB8}" srcOrd="0" destOrd="0" presId="urn:microsoft.com/office/officeart/2008/layout/VerticalCurvedList"/>
    <dgm:cxn modelId="{46D9BF84-CCAE-42CF-806F-E110C15221CE}" type="presOf" srcId="{54800E0D-BA1D-46E9-AD71-421885C69844}" destId="{A984C17F-27C9-4F41-BBA9-B9CB6F0D754F}" srcOrd="0" destOrd="0" presId="urn:microsoft.com/office/officeart/2008/layout/VerticalCurvedList"/>
    <dgm:cxn modelId="{F5CADA85-8372-4696-B101-2A116D3F2288}" type="presOf" srcId="{4DE383AA-3EFF-4E3D-BA75-DA8E9BFBFA47}" destId="{F1A0DD86-A6F2-4D91-A4AF-FF9765DFCE72}" srcOrd="0" destOrd="0" presId="urn:microsoft.com/office/officeart/2008/layout/VerticalCurvedList"/>
    <dgm:cxn modelId="{1C047188-0BFB-4006-AFA7-11AAF42FCE90}" type="presOf" srcId="{611748C3-0E8B-41F6-94BA-6219BFF3C967}" destId="{5FAB25E0-074F-458E-8BD9-6FA1FAE74042}" srcOrd="0" destOrd="0" presId="urn:microsoft.com/office/officeart/2008/layout/VerticalCurvedList"/>
    <dgm:cxn modelId="{812F5290-1C7B-44E0-91C5-F79411CC2DBE}" type="presOf" srcId="{F6015FAE-8E5C-4FA7-9D14-005294A39742}" destId="{AD9A4C4F-DAC5-45FE-A1F3-1243D1EF21EB}" srcOrd="0" destOrd="0" presId="urn:microsoft.com/office/officeart/2008/layout/VerticalCurvedList"/>
    <dgm:cxn modelId="{9484D598-FFED-4213-A442-8517720C482B}" srcId="{E2CF527E-1222-4058-8403-A3ECA70BBE2C}" destId="{67B188EA-7582-4423-B7A5-EAD48F2E28B8}" srcOrd="3" destOrd="0" parTransId="{78294C95-B118-4ECE-9E65-6D10BF62DF21}" sibTransId="{DE64900D-0704-4790-B8E2-698F9BF04E91}"/>
    <dgm:cxn modelId="{7DBBE8D6-F77B-43DD-AE67-A12B6A8FB85A}" srcId="{E2CF527E-1222-4058-8403-A3ECA70BBE2C}" destId="{F6015FAE-8E5C-4FA7-9D14-005294A39742}" srcOrd="2" destOrd="0" parTransId="{FB3F2F5C-8ABA-46DA-B122-C5E6660EBB62}" sibTransId="{670CCE6D-4989-44CA-B4B9-09F021A2635A}"/>
    <dgm:cxn modelId="{27D413FC-5349-47A5-9D88-1E65C8467589}" type="presOf" srcId="{E2CF527E-1222-4058-8403-A3ECA70BBE2C}" destId="{484EFD87-EA56-4E32-A9CD-BF21A2FB4E02}" srcOrd="0" destOrd="0" presId="urn:microsoft.com/office/officeart/2008/layout/VerticalCurvedList"/>
    <dgm:cxn modelId="{E6F06612-CD41-4A83-BE94-DDBA9238BE55}" type="presParOf" srcId="{484EFD87-EA56-4E32-A9CD-BF21A2FB4E02}" destId="{8C8A481E-CD9F-4690-A727-595842E237FE}" srcOrd="0" destOrd="0" presId="urn:microsoft.com/office/officeart/2008/layout/VerticalCurvedList"/>
    <dgm:cxn modelId="{972F5699-D7B0-44AD-A26A-CF5097B2430D}" type="presParOf" srcId="{8C8A481E-CD9F-4690-A727-595842E237FE}" destId="{3674EFBA-E7D7-47E4-B89B-FD35E73A51E5}" srcOrd="0" destOrd="0" presId="urn:microsoft.com/office/officeart/2008/layout/VerticalCurvedList"/>
    <dgm:cxn modelId="{B1BAE992-C817-4DBB-9F1E-D27B02CC7519}" type="presParOf" srcId="{3674EFBA-E7D7-47E4-B89B-FD35E73A51E5}" destId="{8CDD4F38-7E24-434F-8ADE-E94950C0F20B}" srcOrd="0" destOrd="0" presId="urn:microsoft.com/office/officeart/2008/layout/VerticalCurvedList"/>
    <dgm:cxn modelId="{B683F13D-72E5-4FF9-83EE-CA50F970AA68}" type="presParOf" srcId="{3674EFBA-E7D7-47E4-B89B-FD35E73A51E5}" destId="{F1A0DD86-A6F2-4D91-A4AF-FF9765DFCE72}" srcOrd="1" destOrd="0" presId="urn:microsoft.com/office/officeart/2008/layout/VerticalCurvedList"/>
    <dgm:cxn modelId="{6DB051BF-E0B7-46A9-905F-EA7592634B60}" type="presParOf" srcId="{3674EFBA-E7D7-47E4-B89B-FD35E73A51E5}" destId="{26FD5213-0A09-4576-B17B-FA6769E8058B}" srcOrd="2" destOrd="0" presId="urn:microsoft.com/office/officeart/2008/layout/VerticalCurvedList"/>
    <dgm:cxn modelId="{19EA1388-2D44-4E31-A018-6C3FD7CA51C4}" type="presParOf" srcId="{3674EFBA-E7D7-47E4-B89B-FD35E73A51E5}" destId="{A4FCA4E7-6629-4AB2-821B-7B1B9594F3E2}" srcOrd="3" destOrd="0" presId="urn:microsoft.com/office/officeart/2008/layout/VerticalCurvedList"/>
    <dgm:cxn modelId="{D6D7BD1A-FAF1-4059-91FF-17E664348B0C}" type="presParOf" srcId="{8C8A481E-CD9F-4690-A727-595842E237FE}" destId="{A984C17F-27C9-4F41-BBA9-B9CB6F0D754F}" srcOrd="1" destOrd="0" presId="urn:microsoft.com/office/officeart/2008/layout/VerticalCurvedList"/>
    <dgm:cxn modelId="{8EC1F5F2-C4DD-4C9C-BAEB-16B0FAE3B1E6}" type="presParOf" srcId="{8C8A481E-CD9F-4690-A727-595842E237FE}" destId="{1617D99E-572F-4C81-A30D-AEE6C98BE526}" srcOrd="2" destOrd="0" presId="urn:microsoft.com/office/officeart/2008/layout/VerticalCurvedList"/>
    <dgm:cxn modelId="{398615A7-FF6F-43D1-90AF-F4D0B143FA26}" type="presParOf" srcId="{1617D99E-572F-4C81-A30D-AEE6C98BE526}" destId="{3684E819-518A-4035-A505-96F1C6F70006}" srcOrd="0" destOrd="0" presId="urn:microsoft.com/office/officeart/2008/layout/VerticalCurvedList"/>
    <dgm:cxn modelId="{C1E1E2C3-65F7-4DE9-9A96-38E99B6B3758}" type="presParOf" srcId="{8C8A481E-CD9F-4690-A727-595842E237FE}" destId="{5FAB25E0-074F-458E-8BD9-6FA1FAE74042}" srcOrd="3" destOrd="0" presId="urn:microsoft.com/office/officeart/2008/layout/VerticalCurvedList"/>
    <dgm:cxn modelId="{07E9BAB3-0FA9-4608-8BB0-A595A72AC8F3}" type="presParOf" srcId="{8C8A481E-CD9F-4690-A727-595842E237FE}" destId="{F78191CF-4F50-4077-BA88-2C50FC143B17}" srcOrd="4" destOrd="0" presId="urn:microsoft.com/office/officeart/2008/layout/VerticalCurvedList"/>
    <dgm:cxn modelId="{7B526380-B719-4F4B-B99A-4AE15B318220}" type="presParOf" srcId="{F78191CF-4F50-4077-BA88-2C50FC143B17}" destId="{2A1DB20E-35E2-4EA9-8A20-90E058C6C668}" srcOrd="0" destOrd="0" presId="urn:microsoft.com/office/officeart/2008/layout/VerticalCurvedList"/>
    <dgm:cxn modelId="{C8E68ED7-0C45-4E04-B735-399F429C943F}" type="presParOf" srcId="{8C8A481E-CD9F-4690-A727-595842E237FE}" destId="{AD9A4C4F-DAC5-45FE-A1F3-1243D1EF21EB}" srcOrd="5" destOrd="0" presId="urn:microsoft.com/office/officeart/2008/layout/VerticalCurvedList"/>
    <dgm:cxn modelId="{9F4DFFE0-C0EC-49A5-A554-97BEC9C5C9EA}" type="presParOf" srcId="{8C8A481E-CD9F-4690-A727-595842E237FE}" destId="{D3E3A994-33FA-4410-A7D5-2AC3D43C5915}" srcOrd="6" destOrd="0" presId="urn:microsoft.com/office/officeart/2008/layout/VerticalCurvedList"/>
    <dgm:cxn modelId="{4E2AF7EE-7739-4B76-98A7-2018680EC67C}" type="presParOf" srcId="{D3E3A994-33FA-4410-A7D5-2AC3D43C5915}" destId="{4DD8E323-7964-4800-8601-11CAA7E9700F}" srcOrd="0" destOrd="0" presId="urn:microsoft.com/office/officeart/2008/layout/VerticalCurvedList"/>
    <dgm:cxn modelId="{5E36E452-5612-4B2C-95A9-7EB81E6F5544}" type="presParOf" srcId="{8C8A481E-CD9F-4690-A727-595842E237FE}" destId="{F360DCD0-32B5-44EF-8C49-94F3A73A8DB8}" srcOrd="7" destOrd="0" presId="urn:microsoft.com/office/officeart/2008/layout/VerticalCurvedList"/>
    <dgm:cxn modelId="{50D5B492-E12C-451B-B938-64EB474F2040}" type="presParOf" srcId="{8C8A481E-CD9F-4690-A727-595842E237FE}" destId="{EA7D345A-1DBD-445C-B810-BD1DD779DB17}" srcOrd="8" destOrd="0" presId="urn:microsoft.com/office/officeart/2008/layout/VerticalCurvedList"/>
    <dgm:cxn modelId="{37939617-36DE-454F-96CB-2B7047947C68}" type="presParOf" srcId="{EA7D345A-1DBD-445C-B810-BD1DD779DB17}" destId="{363D71D7-72A9-4BC4-88DF-D8BB6143E8B7}" srcOrd="0" destOrd="0" presId="urn:microsoft.com/office/officeart/2008/layout/VerticalCurvedList"/>
    <dgm:cxn modelId="{E04ADDB4-89F7-44AA-8CF0-FAE10C595325}" type="presParOf" srcId="{8C8A481E-CD9F-4690-A727-595842E237FE}" destId="{AE26BCB5-947C-495A-B02C-559574021946}" srcOrd="9" destOrd="0" presId="urn:microsoft.com/office/officeart/2008/layout/VerticalCurvedList"/>
    <dgm:cxn modelId="{47E99AD5-0D4F-4E31-85F3-DA58719E4E64}" type="presParOf" srcId="{8C8A481E-CD9F-4690-A727-595842E237FE}" destId="{CA729EC6-CC66-4FBA-A571-4C4D0DBBA500}" srcOrd="10" destOrd="0" presId="urn:microsoft.com/office/officeart/2008/layout/VerticalCurvedList"/>
    <dgm:cxn modelId="{14E9060B-BF5E-4FA1-895C-2E3673728451}" type="presParOf" srcId="{CA729EC6-CC66-4FBA-A571-4C4D0DBBA500}" destId="{D5A20886-810A-414F-B4BE-2A92D0DA46F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2CF527E-1222-4058-8403-A3ECA70BBE2C}"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da-DK"/>
        </a:p>
      </dgm:t>
    </dgm:pt>
    <dgm:pt modelId="{54800E0D-BA1D-46E9-AD71-421885C69844}">
      <dgm:prSet phldrT="[Tekst]"/>
      <dgm:spPr>
        <a:solidFill>
          <a:schemeClr val="tx2"/>
        </a:solidFill>
      </dgm:spPr>
      <dgm:t>
        <a:bodyPr/>
        <a:lstStyle/>
        <a:p>
          <a:r>
            <a:rPr lang="da-DK" b="1" dirty="0">
              <a:solidFill>
                <a:schemeClr val="tx1"/>
              </a:solidFill>
            </a:rPr>
            <a:t>Standarder for informationssikkerhed og </a:t>
          </a:r>
          <a:r>
            <a:rPr lang="da-DK" b="1" dirty="0" err="1">
              <a:solidFill>
                <a:schemeClr val="tx1"/>
              </a:solidFill>
            </a:rPr>
            <a:t>privacy</a:t>
          </a:r>
          <a:r>
            <a:rPr lang="da-DK" b="1" dirty="0">
              <a:solidFill>
                <a:schemeClr val="tx1"/>
              </a:solidFill>
            </a:rPr>
            <a:t> (organisatorisk niveau – ISO/IEC 27000-serien)</a:t>
          </a:r>
        </a:p>
      </dgm:t>
    </dgm:pt>
    <dgm:pt modelId="{95FF0999-8BC1-4943-AFC3-F0DF5DAEC021}" type="parTrans" cxnId="{13D7211B-8EBD-4738-9752-9CDC67BCACB0}">
      <dgm:prSet/>
      <dgm:spPr/>
      <dgm:t>
        <a:bodyPr/>
        <a:lstStyle/>
        <a:p>
          <a:endParaRPr lang="da-DK"/>
        </a:p>
      </dgm:t>
    </dgm:pt>
    <dgm:pt modelId="{4DE383AA-3EFF-4E3D-BA75-DA8E9BFBFA47}" type="sibTrans" cxnId="{13D7211B-8EBD-4738-9752-9CDC67BCACB0}">
      <dgm:prSet/>
      <dgm:spPr/>
      <dgm:t>
        <a:bodyPr/>
        <a:lstStyle/>
        <a:p>
          <a:endParaRPr lang="da-DK"/>
        </a:p>
      </dgm:t>
    </dgm:pt>
    <dgm:pt modelId="{F6015FAE-8E5C-4FA7-9D14-005294A39742}">
      <dgm:prSet phldrT="[Tekst]"/>
      <dgm:spPr/>
      <dgm:t>
        <a:bodyPr/>
        <a:lstStyle/>
        <a:p>
          <a:r>
            <a:rPr lang="da-DK" b="1" dirty="0">
              <a:solidFill>
                <a:schemeClr val="tx1"/>
              </a:solidFill>
            </a:rPr>
            <a:t>Teknologispecifikke standarder (cloud, biometri, kryptering mm.)</a:t>
          </a:r>
        </a:p>
      </dgm:t>
    </dgm:pt>
    <dgm:pt modelId="{FB3F2F5C-8ABA-46DA-B122-C5E6660EBB62}" type="parTrans" cxnId="{7DBBE8D6-F77B-43DD-AE67-A12B6A8FB85A}">
      <dgm:prSet/>
      <dgm:spPr/>
      <dgm:t>
        <a:bodyPr/>
        <a:lstStyle/>
        <a:p>
          <a:endParaRPr lang="da-DK"/>
        </a:p>
      </dgm:t>
    </dgm:pt>
    <dgm:pt modelId="{670CCE6D-4989-44CA-B4B9-09F021A2635A}" type="sibTrans" cxnId="{7DBBE8D6-F77B-43DD-AE67-A12B6A8FB85A}">
      <dgm:prSet/>
      <dgm:spPr/>
      <dgm:t>
        <a:bodyPr/>
        <a:lstStyle/>
        <a:p>
          <a:endParaRPr lang="da-DK"/>
        </a:p>
      </dgm:t>
    </dgm:pt>
    <dgm:pt modelId="{67B188EA-7582-4423-B7A5-EAD48F2E28B8}">
      <dgm:prSet phldrT="[Tekst]"/>
      <dgm:spPr/>
      <dgm:t>
        <a:bodyPr/>
        <a:lstStyle/>
        <a:p>
          <a:r>
            <a:rPr lang="da-DK" b="1" dirty="0">
              <a:solidFill>
                <a:schemeClr val="tx1"/>
              </a:solidFill>
            </a:rPr>
            <a:t>Branchespecifikke standarder (forsyning mm.)</a:t>
          </a:r>
        </a:p>
      </dgm:t>
    </dgm:pt>
    <dgm:pt modelId="{78294C95-B118-4ECE-9E65-6D10BF62DF21}" type="parTrans" cxnId="{9484D598-FFED-4213-A442-8517720C482B}">
      <dgm:prSet/>
      <dgm:spPr/>
      <dgm:t>
        <a:bodyPr/>
        <a:lstStyle/>
        <a:p>
          <a:endParaRPr lang="da-DK"/>
        </a:p>
      </dgm:t>
    </dgm:pt>
    <dgm:pt modelId="{DE64900D-0704-4790-B8E2-698F9BF04E91}" type="sibTrans" cxnId="{9484D598-FFED-4213-A442-8517720C482B}">
      <dgm:prSet/>
      <dgm:spPr/>
      <dgm:t>
        <a:bodyPr/>
        <a:lstStyle/>
        <a:p>
          <a:endParaRPr lang="da-DK"/>
        </a:p>
      </dgm:t>
    </dgm:pt>
    <dgm:pt modelId="{3C46EE5F-55E5-48B5-998D-CFB439FB6A6F}">
      <dgm:prSet phldrT="[Tekst]"/>
      <dgm:spPr/>
      <dgm:t>
        <a:bodyPr/>
        <a:lstStyle/>
        <a:p>
          <a:r>
            <a:rPr lang="da-DK" b="1" dirty="0">
              <a:solidFill>
                <a:schemeClr val="tx1"/>
              </a:solidFill>
            </a:rPr>
            <a:t>Standarder for </a:t>
          </a:r>
          <a:r>
            <a:rPr lang="da-DK" b="1" dirty="0" err="1">
              <a:solidFill>
                <a:schemeClr val="tx1"/>
              </a:solidFill>
            </a:rPr>
            <a:t>cybersikkerhed</a:t>
          </a:r>
          <a:r>
            <a:rPr lang="da-DK" b="1" dirty="0">
              <a:solidFill>
                <a:schemeClr val="tx1"/>
              </a:solidFill>
            </a:rPr>
            <a:t> i OT (Industrielle kommunikationsnetværk - IEC 62443-serien)</a:t>
          </a:r>
        </a:p>
      </dgm:t>
    </dgm:pt>
    <dgm:pt modelId="{B2713AC7-1ED6-4C0D-BA97-7784D2CCF6D2}" type="parTrans" cxnId="{DF5B0E52-D23B-42AA-9CAA-081A6D4658E6}">
      <dgm:prSet/>
      <dgm:spPr/>
      <dgm:t>
        <a:bodyPr/>
        <a:lstStyle/>
        <a:p>
          <a:endParaRPr lang="da-DK"/>
        </a:p>
      </dgm:t>
    </dgm:pt>
    <dgm:pt modelId="{EA084F4B-84A5-4B36-A1F0-EE97ED36231F}" type="sibTrans" cxnId="{DF5B0E52-D23B-42AA-9CAA-081A6D4658E6}">
      <dgm:prSet/>
      <dgm:spPr/>
      <dgm:t>
        <a:bodyPr/>
        <a:lstStyle/>
        <a:p>
          <a:endParaRPr lang="da-DK"/>
        </a:p>
      </dgm:t>
    </dgm:pt>
    <dgm:pt modelId="{611748C3-0E8B-41F6-94BA-6219BFF3C967}">
      <dgm:prSet phldrT="[Tekst]"/>
      <dgm:spPr>
        <a:solidFill>
          <a:schemeClr val="accent6"/>
        </a:solidFill>
      </dgm:spPr>
      <dgm:t>
        <a:bodyPr/>
        <a:lstStyle/>
        <a:p>
          <a:r>
            <a:rPr lang="da-DK" b="1" dirty="0">
              <a:solidFill>
                <a:schemeClr val="tx1"/>
              </a:solidFill>
            </a:rPr>
            <a:t>Standarder for </a:t>
          </a:r>
          <a:r>
            <a:rPr lang="da-DK" b="1" dirty="0" err="1">
              <a:solidFill>
                <a:schemeClr val="tx1"/>
              </a:solidFill>
            </a:rPr>
            <a:t>cybersikkerhed</a:t>
          </a:r>
          <a:r>
            <a:rPr lang="da-DK" b="1" dirty="0">
              <a:solidFill>
                <a:schemeClr val="tx1"/>
              </a:solidFill>
            </a:rPr>
            <a:t> i produkter - </a:t>
          </a:r>
          <a:r>
            <a:rPr lang="da-DK" b="1" dirty="0" err="1">
              <a:solidFill>
                <a:schemeClr val="tx1"/>
              </a:solidFill>
            </a:rPr>
            <a:t>IoT</a:t>
          </a:r>
          <a:endParaRPr lang="da-DK" b="1" dirty="0">
            <a:solidFill>
              <a:schemeClr val="tx1"/>
            </a:solidFill>
          </a:endParaRPr>
        </a:p>
      </dgm:t>
    </dgm:pt>
    <dgm:pt modelId="{E90E4CFA-D829-48FD-A2B0-5E30D4D4200E}" type="parTrans" cxnId="{5254C907-BBDD-4248-8053-B233320A5CF3}">
      <dgm:prSet/>
      <dgm:spPr/>
      <dgm:t>
        <a:bodyPr/>
        <a:lstStyle/>
        <a:p>
          <a:endParaRPr lang="da-DK"/>
        </a:p>
      </dgm:t>
    </dgm:pt>
    <dgm:pt modelId="{518D973C-ED07-4A35-91DB-E4148070D8E1}" type="sibTrans" cxnId="{5254C907-BBDD-4248-8053-B233320A5CF3}">
      <dgm:prSet/>
      <dgm:spPr/>
      <dgm:t>
        <a:bodyPr/>
        <a:lstStyle/>
        <a:p>
          <a:endParaRPr lang="da-DK"/>
        </a:p>
      </dgm:t>
    </dgm:pt>
    <dgm:pt modelId="{484EFD87-EA56-4E32-A9CD-BF21A2FB4E02}" type="pres">
      <dgm:prSet presAssocID="{E2CF527E-1222-4058-8403-A3ECA70BBE2C}" presName="Name0" presStyleCnt="0">
        <dgm:presLayoutVars>
          <dgm:chMax val="7"/>
          <dgm:chPref val="7"/>
          <dgm:dir/>
        </dgm:presLayoutVars>
      </dgm:prSet>
      <dgm:spPr/>
    </dgm:pt>
    <dgm:pt modelId="{8C8A481E-CD9F-4690-A727-595842E237FE}" type="pres">
      <dgm:prSet presAssocID="{E2CF527E-1222-4058-8403-A3ECA70BBE2C}" presName="Name1" presStyleCnt="0"/>
      <dgm:spPr/>
    </dgm:pt>
    <dgm:pt modelId="{3674EFBA-E7D7-47E4-B89B-FD35E73A51E5}" type="pres">
      <dgm:prSet presAssocID="{E2CF527E-1222-4058-8403-A3ECA70BBE2C}" presName="cycle" presStyleCnt="0"/>
      <dgm:spPr/>
    </dgm:pt>
    <dgm:pt modelId="{8CDD4F38-7E24-434F-8ADE-E94950C0F20B}" type="pres">
      <dgm:prSet presAssocID="{E2CF527E-1222-4058-8403-A3ECA70BBE2C}" presName="srcNode" presStyleLbl="node1" presStyleIdx="0" presStyleCnt="5"/>
      <dgm:spPr/>
    </dgm:pt>
    <dgm:pt modelId="{F1A0DD86-A6F2-4D91-A4AF-FF9765DFCE72}" type="pres">
      <dgm:prSet presAssocID="{E2CF527E-1222-4058-8403-A3ECA70BBE2C}" presName="conn" presStyleLbl="parChTrans1D2" presStyleIdx="0" presStyleCnt="1" custLinFactNeighborX="-29653" custLinFactNeighborY="-1958"/>
      <dgm:spPr/>
    </dgm:pt>
    <dgm:pt modelId="{26FD5213-0A09-4576-B17B-FA6769E8058B}" type="pres">
      <dgm:prSet presAssocID="{E2CF527E-1222-4058-8403-A3ECA70BBE2C}" presName="extraNode" presStyleLbl="node1" presStyleIdx="0" presStyleCnt="5"/>
      <dgm:spPr/>
    </dgm:pt>
    <dgm:pt modelId="{A4FCA4E7-6629-4AB2-821B-7B1B9594F3E2}" type="pres">
      <dgm:prSet presAssocID="{E2CF527E-1222-4058-8403-A3ECA70BBE2C}" presName="dstNode" presStyleLbl="node1" presStyleIdx="0" presStyleCnt="5"/>
      <dgm:spPr/>
    </dgm:pt>
    <dgm:pt modelId="{A984C17F-27C9-4F41-BBA9-B9CB6F0D754F}" type="pres">
      <dgm:prSet presAssocID="{54800E0D-BA1D-46E9-AD71-421885C69844}" presName="text_1" presStyleLbl="node1" presStyleIdx="0" presStyleCnt="5">
        <dgm:presLayoutVars>
          <dgm:bulletEnabled val="1"/>
        </dgm:presLayoutVars>
      </dgm:prSet>
      <dgm:spPr/>
    </dgm:pt>
    <dgm:pt modelId="{1617D99E-572F-4C81-A30D-AEE6C98BE526}" type="pres">
      <dgm:prSet presAssocID="{54800E0D-BA1D-46E9-AD71-421885C69844}" presName="accent_1" presStyleCnt="0"/>
      <dgm:spPr/>
    </dgm:pt>
    <dgm:pt modelId="{3684E819-518A-4035-A505-96F1C6F70006}" type="pres">
      <dgm:prSet presAssocID="{54800E0D-BA1D-46E9-AD71-421885C69844}" presName="accentRepeatNode" presStyleLbl="solidFgAcc1" presStyleIdx="0" presStyleCnt="5"/>
      <dgm:spPr>
        <a:solidFill>
          <a:schemeClr val="bg1"/>
        </a:solidFill>
      </dgm:spPr>
    </dgm:pt>
    <dgm:pt modelId="{5FAB25E0-074F-458E-8BD9-6FA1FAE74042}" type="pres">
      <dgm:prSet presAssocID="{611748C3-0E8B-41F6-94BA-6219BFF3C967}" presName="text_2" presStyleLbl="node1" presStyleIdx="1" presStyleCnt="5">
        <dgm:presLayoutVars>
          <dgm:bulletEnabled val="1"/>
        </dgm:presLayoutVars>
      </dgm:prSet>
      <dgm:spPr/>
    </dgm:pt>
    <dgm:pt modelId="{F78191CF-4F50-4077-BA88-2C50FC143B17}" type="pres">
      <dgm:prSet presAssocID="{611748C3-0E8B-41F6-94BA-6219BFF3C967}" presName="accent_2" presStyleCnt="0"/>
      <dgm:spPr/>
    </dgm:pt>
    <dgm:pt modelId="{2A1DB20E-35E2-4EA9-8A20-90E058C6C668}" type="pres">
      <dgm:prSet presAssocID="{611748C3-0E8B-41F6-94BA-6219BFF3C967}" presName="accentRepeatNode" presStyleLbl="solidFgAcc1" presStyleIdx="1" presStyleCnt="5"/>
      <dgm:spPr>
        <a:solidFill>
          <a:schemeClr val="bg1"/>
        </a:solidFill>
      </dgm:spPr>
    </dgm:pt>
    <dgm:pt modelId="{AD9A4C4F-DAC5-45FE-A1F3-1243D1EF21EB}" type="pres">
      <dgm:prSet presAssocID="{F6015FAE-8E5C-4FA7-9D14-005294A39742}" presName="text_3" presStyleLbl="node1" presStyleIdx="2" presStyleCnt="5">
        <dgm:presLayoutVars>
          <dgm:bulletEnabled val="1"/>
        </dgm:presLayoutVars>
      </dgm:prSet>
      <dgm:spPr/>
    </dgm:pt>
    <dgm:pt modelId="{D3E3A994-33FA-4410-A7D5-2AC3D43C5915}" type="pres">
      <dgm:prSet presAssocID="{F6015FAE-8E5C-4FA7-9D14-005294A39742}" presName="accent_3" presStyleCnt="0"/>
      <dgm:spPr/>
    </dgm:pt>
    <dgm:pt modelId="{4DD8E323-7964-4800-8601-11CAA7E9700F}" type="pres">
      <dgm:prSet presAssocID="{F6015FAE-8E5C-4FA7-9D14-005294A39742}" presName="accentRepeatNode" presStyleLbl="solidFgAcc1" presStyleIdx="2" presStyleCnt="5"/>
      <dgm:spPr>
        <a:solidFill>
          <a:schemeClr val="bg1"/>
        </a:solidFill>
      </dgm:spPr>
    </dgm:pt>
    <dgm:pt modelId="{F360DCD0-32B5-44EF-8C49-94F3A73A8DB8}" type="pres">
      <dgm:prSet presAssocID="{67B188EA-7582-4423-B7A5-EAD48F2E28B8}" presName="text_4" presStyleLbl="node1" presStyleIdx="3" presStyleCnt="5">
        <dgm:presLayoutVars>
          <dgm:bulletEnabled val="1"/>
        </dgm:presLayoutVars>
      </dgm:prSet>
      <dgm:spPr/>
    </dgm:pt>
    <dgm:pt modelId="{EA7D345A-1DBD-445C-B810-BD1DD779DB17}" type="pres">
      <dgm:prSet presAssocID="{67B188EA-7582-4423-B7A5-EAD48F2E28B8}" presName="accent_4" presStyleCnt="0"/>
      <dgm:spPr/>
    </dgm:pt>
    <dgm:pt modelId="{363D71D7-72A9-4BC4-88DF-D8BB6143E8B7}" type="pres">
      <dgm:prSet presAssocID="{67B188EA-7582-4423-B7A5-EAD48F2E28B8}" presName="accentRepeatNode" presStyleLbl="solidFgAcc1" presStyleIdx="3" presStyleCnt="5"/>
      <dgm:spPr>
        <a:solidFill>
          <a:srgbClr val="FFFFFF"/>
        </a:solidFill>
      </dgm:spPr>
    </dgm:pt>
    <dgm:pt modelId="{AE26BCB5-947C-495A-B02C-559574021946}" type="pres">
      <dgm:prSet presAssocID="{3C46EE5F-55E5-48B5-998D-CFB439FB6A6F}" presName="text_5" presStyleLbl="node1" presStyleIdx="4" presStyleCnt="5">
        <dgm:presLayoutVars>
          <dgm:bulletEnabled val="1"/>
        </dgm:presLayoutVars>
      </dgm:prSet>
      <dgm:spPr/>
    </dgm:pt>
    <dgm:pt modelId="{CA729EC6-CC66-4FBA-A571-4C4D0DBBA500}" type="pres">
      <dgm:prSet presAssocID="{3C46EE5F-55E5-48B5-998D-CFB439FB6A6F}" presName="accent_5" presStyleCnt="0"/>
      <dgm:spPr/>
    </dgm:pt>
    <dgm:pt modelId="{D5A20886-810A-414F-B4BE-2A92D0DA46F6}" type="pres">
      <dgm:prSet presAssocID="{3C46EE5F-55E5-48B5-998D-CFB439FB6A6F}" presName="accentRepeatNode" presStyleLbl="solidFgAcc1" presStyleIdx="4" presStyleCnt="5"/>
      <dgm:spPr>
        <a:solidFill>
          <a:srgbClr val="FFFFFF"/>
        </a:solidFill>
      </dgm:spPr>
    </dgm:pt>
  </dgm:ptLst>
  <dgm:cxnLst>
    <dgm:cxn modelId="{5254C907-BBDD-4248-8053-B233320A5CF3}" srcId="{E2CF527E-1222-4058-8403-A3ECA70BBE2C}" destId="{611748C3-0E8B-41F6-94BA-6219BFF3C967}" srcOrd="1" destOrd="0" parTransId="{E90E4CFA-D829-48FD-A2B0-5E30D4D4200E}" sibTransId="{518D973C-ED07-4A35-91DB-E4148070D8E1}"/>
    <dgm:cxn modelId="{13D7211B-8EBD-4738-9752-9CDC67BCACB0}" srcId="{E2CF527E-1222-4058-8403-A3ECA70BBE2C}" destId="{54800E0D-BA1D-46E9-AD71-421885C69844}" srcOrd="0" destOrd="0" parTransId="{95FF0999-8BC1-4943-AFC3-F0DF5DAEC021}" sibTransId="{4DE383AA-3EFF-4E3D-BA75-DA8E9BFBFA47}"/>
    <dgm:cxn modelId="{0B8B301D-8773-4542-A09E-4DE2F081C638}" type="presOf" srcId="{3C46EE5F-55E5-48B5-998D-CFB439FB6A6F}" destId="{AE26BCB5-947C-495A-B02C-559574021946}" srcOrd="0" destOrd="0" presId="urn:microsoft.com/office/officeart/2008/layout/VerticalCurvedList"/>
    <dgm:cxn modelId="{DF5B0E52-D23B-42AA-9CAA-081A6D4658E6}" srcId="{E2CF527E-1222-4058-8403-A3ECA70BBE2C}" destId="{3C46EE5F-55E5-48B5-998D-CFB439FB6A6F}" srcOrd="4" destOrd="0" parTransId="{B2713AC7-1ED6-4C0D-BA97-7784D2CCF6D2}" sibTransId="{EA084F4B-84A5-4B36-A1F0-EE97ED36231F}"/>
    <dgm:cxn modelId="{F3F7C980-3CCE-4DCF-A9FD-39B2FEDBC6E2}" type="presOf" srcId="{67B188EA-7582-4423-B7A5-EAD48F2E28B8}" destId="{F360DCD0-32B5-44EF-8C49-94F3A73A8DB8}" srcOrd="0" destOrd="0" presId="urn:microsoft.com/office/officeart/2008/layout/VerticalCurvedList"/>
    <dgm:cxn modelId="{46D9BF84-CCAE-42CF-806F-E110C15221CE}" type="presOf" srcId="{54800E0D-BA1D-46E9-AD71-421885C69844}" destId="{A984C17F-27C9-4F41-BBA9-B9CB6F0D754F}" srcOrd="0" destOrd="0" presId="urn:microsoft.com/office/officeart/2008/layout/VerticalCurvedList"/>
    <dgm:cxn modelId="{F5CADA85-8372-4696-B101-2A116D3F2288}" type="presOf" srcId="{4DE383AA-3EFF-4E3D-BA75-DA8E9BFBFA47}" destId="{F1A0DD86-A6F2-4D91-A4AF-FF9765DFCE72}" srcOrd="0" destOrd="0" presId="urn:microsoft.com/office/officeart/2008/layout/VerticalCurvedList"/>
    <dgm:cxn modelId="{1C047188-0BFB-4006-AFA7-11AAF42FCE90}" type="presOf" srcId="{611748C3-0E8B-41F6-94BA-6219BFF3C967}" destId="{5FAB25E0-074F-458E-8BD9-6FA1FAE74042}" srcOrd="0" destOrd="0" presId="urn:microsoft.com/office/officeart/2008/layout/VerticalCurvedList"/>
    <dgm:cxn modelId="{812F5290-1C7B-44E0-91C5-F79411CC2DBE}" type="presOf" srcId="{F6015FAE-8E5C-4FA7-9D14-005294A39742}" destId="{AD9A4C4F-DAC5-45FE-A1F3-1243D1EF21EB}" srcOrd="0" destOrd="0" presId="urn:microsoft.com/office/officeart/2008/layout/VerticalCurvedList"/>
    <dgm:cxn modelId="{9484D598-FFED-4213-A442-8517720C482B}" srcId="{E2CF527E-1222-4058-8403-A3ECA70BBE2C}" destId="{67B188EA-7582-4423-B7A5-EAD48F2E28B8}" srcOrd="3" destOrd="0" parTransId="{78294C95-B118-4ECE-9E65-6D10BF62DF21}" sibTransId="{DE64900D-0704-4790-B8E2-698F9BF04E91}"/>
    <dgm:cxn modelId="{7DBBE8D6-F77B-43DD-AE67-A12B6A8FB85A}" srcId="{E2CF527E-1222-4058-8403-A3ECA70BBE2C}" destId="{F6015FAE-8E5C-4FA7-9D14-005294A39742}" srcOrd="2" destOrd="0" parTransId="{FB3F2F5C-8ABA-46DA-B122-C5E6660EBB62}" sibTransId="{670CCE6D-4989-44CA-B4B9-09F021A2635A}"/>
    <dgm:cxn modelId="{27D413FC-5349-47A5-9D88-1E65C8467589}" type="presOf" srcId="{E2CF527E-1222-4058-8403-A3ECA70BBE2C}" destId="{484EFD87-EA56-4E32-A9CD-BF21A2FB4E02}" srcOrd="0" destOrd="0" presId="urn:microsoft.com/office/officeart/2008/layout/VerticalCurvedList"/>
    <dgm:cxn modelId="{E6F06612-CD41-4A83-BE94-DDBA9238BE55}" type="presParOf" srcId="{484EFD87-EA56-4E32-A9CD-BF21A2FB4E02}" destId="{8C8A481E-CD9F-4690-A727-595842E237FE}" srcOrd="0" destOrd="0" presId="urn:microsoft.com/office/officeart/2008/layout/VerticalCurvedList"/>
    <dgm:cxn modelId="{972F5699-D7B0-44AD-A26A-CF5097B2430D}" type="presParOf" srcId="{8C8A481E-CD9F-4690-A727-595842E237FE}" destId="{3674EFBA-E7D7-47E4-B89B-FD35E73A51E5}" srcOrd="0" destOrd="0" presId="urn:microsoft.com/office/officeart/2008/layout/VerticalCurvedList"/>
    <dgm:cxn modelId="{B1BAE992-C817-4DBB-9F1E-D27B02CC7519}" type="presParOf" srcId="{3674EFBA-E7D7-47E4-B89B-FD35E73A51E5}" destId="{8CDD4F38-7E24-434F-8ADE-E94950C0F20B}" srcOrd="0" destOrd="0" presId="urn:microsoft.com/office/officeart/2008/layout/VerticalCurvedList"/>
    <dgm:cxn modelId="{B683F13D-72E5-4FF9-83EE-CA50F970AA68}" type="presParOf" srcId="{3674EFBA-E7D7-47E4-B89B-FD35E73A51E5}" destId="{F1A0DD86-A6F2-4D91-A4AF-FF9765DFCE72}" srcOrd="1" destOrd="0" presId="urn:microsoft.com/office/officeart/2008/layout/VerticalCurvedList"/>
    <dgm:cxn modelId="{6DB051BF-E0B7-46A9-905F-EA7592634B60}" type="presParOf" srcId="{3674EFBA-E7D7-47E4-B89B-FD35E73A51E5}" destId="{26FD5213-0A09-4576-B17B-FA6769E8058B}" srcOrd="2" destOrd="0" presId="urn:microsoft.com/office/officeart/2008/layout/VerticalCurvedList"/>
    <dgm:cxn modelId="{19EA1388-2D44-4E31-A018-6C3FD7CA51C4}" type="presParOf" srcId="{3674EFBA-E7D7-47E4-B89B-FD35E73A51E5}" destId="{A4FCA4E7-6629-4AB2-821B-7B1B9594F3E2}" srcOrd="3" destOrd="0" presId="urn:microsoft.com/office/officeart/2008/layout/VerticalCurvedList"/>
    <dgm:cxn modelId="{D6D7BD1A-FAF1-4059-91FF-17E664348B0C}" type="presParOf" srcId="{8C8A481E-CD9F-4690-A727-595842E237FE}" destId="{A984C17F-27C9-4F41-BBA9-B9CB6F0D754F}" srcOrd="1" destOrd="0" presId="urn:microsoft.com/office/officeart/2008/layout/VerticalCurvedList"/>
    <dgm:cxn modelId="{8EC1F5F2-C4DD-4C9C-BAEB-16B0FAE3B1E6}" type="presParOf" srcId="{8C8A481E-CD9F-4690-A727-595842E237FE}" destId="{1617D99E-572F-4C81-A30D-AEE6C98BE526}" srcOrd="2" destOrd="0" presId="urn:microsoft.com/office/officeart/2008/layout/VerticalCurvedList"/>
    <dgm:cxn modelId="{398615A7-FF6F-43D1-90AF-F4D0B143FA26}" type="presParOf" srcId="{1617D99E-572F-4C81-A30D-AEE6C98BE526}" destId="{3684E819-518A-4035-A505-96F1C6F70006}" srcOrd="0" destOrd="0" presId="urn:microsoft.com/office/officeart/2008/layout/VerticalCurvedList"/>
    <dgm:cxn modelId="{C1E1E2C3-65F7-4DE9-9A96-38E99B6B3758}" type="presParOf" srcId="{8C8A481E-CD9F-4690-A727-595842E237FE}" destId="{5FAB25E0-074F-458E-8BD9-6FA1FAE74042}" srcOrd="3" destOrd="0" presId="urn:microsoft.com/office/officeart/2008/layout/VerticalCurvedList"/>
    <dgm:cxn modelId="{07E9BAB3-0FA9-4608-8BB0-A595A72AC8F3}" type="presParOf" srcId="{8C8A481E-CD9F-4690-A727-595842E237FE}" destId="{F78191CF-4F50-4077-BA88-2C50FC143B17}" srcOrd="4" destOrd="0" presId="urn:microsoft.com/office/officeart/2008/layout/VerticalCurvedList"/>
    <dgm:cxn modelId="{7B526380-B719-4F4B-B99A-4AE15B318220}" type="presParOf" srcId="{F78191CF-4F50-4077-BA88-2C50FC143B17}" destId="{2A1DB20E-35E2-4EA9-8A20-90E058C6C668}" srcOrd="0" destOrd="0" presId="urn:microsoft.com/office/officeart/2008/layout/VerticalCurvedList"/>
    <dgm:cxn modelId="{C8E68ED7-0C45-4E04-B735-399F429C943F}" type="presParOf" srcId="{8C8A481E-CD9F-4690-A727-595842E237FE}" destId="{AD9A4C4F-DAC5-45FE-A1F3-1243D1EF21EB}" srcOrd="5" destOrd="0" presId="urn:microsoft.com/office/officeart/2008/layout/VerticalCurvedList"/>
    <dgm:cxn modelId="{9F4DFFE0-C0EC-49A5-A554-97BEC9C5C9EA}" type="presParOf" srcId="{8C8A481E-CD9F-4690-A727-595842E237FE}" destId="{D3E3A994-33FA-4410-A7D5-2AC3D43C5915}" srcOrd="6" destOrd="0" presId="urn:microsoft.com/office/officeart/2008/layout/VerticalCurvedList"/>
    <dgm:cxn modelId="{4E2AF7EE-7739-4B76-98A7-2018680EC67C}" type="presParOf" srcId="{D3E3A994-33FA-4410-A7D5-2AC3D43C5915}" destId="{4DD8E323-7964-4800-8601-11CAA7E9700F}" srcOrd="0" destOrd="0" presId="urn:microsoft.com/office/officeart/2008/layout/VerticalCurvedList"/>
    <dgm:cxn modelId="{5E36E452-5612-4B2C-95A9-7EB81E6F5544}" type="presParOf" srcId="{8C8A481E-CD9F-4690-A727-595842E237FE}" destId="{F360DCD0-32B5-44EF-8C49-94F3A73A8DB8}" srcOrd="7" destOrd="0" presId="urn:microsoft.com/office/officeart/2008/layout/VerticalCurvedList"/>
    <dgm:cxn modelId="{50D5B492-E12C-451B-B938-64EB474F2040}" type="presParOf" srcId="{8C8A481E-CD9F-4690-A727-595842E237FE}" destId="{EA7D345A-1DBD-445C-B810-BD1DD779DB17}" srcOrd="8" destOrd="0" presId="urn:microsoft.com/office/officeart/2008/layout/VerticalCurvedList"/>
    <dgm:cxn modelId="{37939617-36DE-454F-96CB-2B7047947C68}" type="presParOf" srcId="{EA7D345A-1DBD-445C-B810-BD1DD779DB17}" destId="{363D71D7-72A9-4BC4-88DF-D8BB6143E8B7}" srcOrd="0" destOrd="0" presId="urn:microsoft.com/office/officeart/2008/layout/VerticalCurvedList"/>
    <dgm:cxn modelId="{E04ADDB4-89F7-44AA-8CF0-FAE10C595325}" type="presParOf" srcId="{8C8A481E-CD9F-4690-A727-595842E237FE}" destId="{AE26BCB5-947C-495A-B02C-559574021946}" srcOrd="9" destOrd="0" presId="urn:microsoft.com/office/officeart/2008/layout/VerticalCurvedList"/>
    <dgm:cxn modelId="{47E99AD5-0D4F-4E31-85F3-DA58719E4E64}" type="presParOf" srcId="{8C8A481E-CD9F-4690-A727-595842E237FE}" destId="{CA729EC6-CC66-4FBA-A571-4C4D0DBBA500}" srcOrd="10" destOrd="0" presId="urn:microsoft.com/office/officeart/2008/layout/VerticalCurvedList"/>
    <dgm:cxn modelId="{14E9060B-BF5E-4FA1-895C-2E3673728451}" type="presParOf" srcId="{CA729EC6-CC66-4FBA-A571-4C4D0DBBA500}" destId="{D5A20886-810A-414F-B4BE-2A92D0DA46F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2CF527E-1222-4058-8403-A3ECA70BBE2C}"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da-DK"/>
        </a:p>
      </dgm:t>
    </dgm:pt>
    <dgm:pt modelId="{54800E0D-BA1D-46E9-AD71-421885C69844}">
      <dgm:prSet phldrT="[Tekst]"/>
      <dgm:spPr>
        <a:solidFill>
          <a:schemeClr val="tx2"/>
        </a:solidFill>
      </dgm:spPr>
      <dgm:t>
        <a:bodyPr/>
        <a:lstStyle/>
        <a:p>
          <a:r>
            <a:rPr lang="da-DK" b="1" dirty="0">
              <a:solidFill>
                <a:schemeClr val="tx1"/>
              </a:solidFill>
            </a:rPr>
            <a:t>Standarder for informationssikkerhed og </a:t>
          </a:r>
          <a:r>
            <a:rPr lang="da-DK" b="1" dirty="0" err="1">
              <a:solidFill>
                <a:schemeClr val="tx1"/>
              </a:solidFill>
            </a:rPr>
            <a:t>privacy</a:t>
          </a:r>
          <a:r>
            <a:rPr lang="da-DK" b="1" dirty="0">
              <a:solidFill>
                <a:schemeClr val="tx1"/>
              </a:solidFill>
            </a:rPr>
            <a:t> (organisatorisk niveau – ISO/IEC 27000-serien)</a:t>
          </a:r>
        </a:p>
      </dgm:t>
    </dgm:pt>
    <dgm:pt modelId="{95FF0999-8BC1-4943-AFC3-F0DF5DAEC021}" type="parTrans" cxnId="{13D7211B-8EBD-4738-9752-9CDC67BCACB0}">
      <dgm:prSet/>
      <dgm:spPr/>
      <dgm:t>
        <a:bodyPr/>
        <a:lstStyle/>
        <a:p>
          <a:endParaRPr lang="da-DK"/>
        </a:p>
      </dgm:t>
    </dgm:pt>
    <dgm:pt modelId="{4DE383AA-3EFF-4E3D-BA75-DA8E9BFBFA47}" type="sibTrans" cxnId="{13D7211B-8EBD-4738-9752-9CDC67BCACB0}">
      <dgm:prSet/>
      <dgm:spPr/>
      <dgm:t>
        <a:bodyPr/>
        <a:lstStyle/>
        <a:p>
          <a:endParaRPr lang="da-DK"/>
        </a:p>
      </dgm:t>
    </dgm:pt>
    <dgm:pt modelId="{F6015FAE-8E5C-4FA7-9D14-005294A39742}">
      <dgm:prSet phldrT="[Tekst]"/>
      <dgm:spPr>
        <a:solidFill>
          <a:schemeClr val="accent6"/>
        </a:solidFill>
      </dgm:spPr>
      <dgm:t>
        <a:bodyPr/>
        <a:lstStyle/>
        <a:p>
          <a:r>
            <a:rPr lang="da-DK" b="1" dirty="0">
              <a:solidFill>
                <a:schemeClr val="tx1"/>
              </a:solidFill>
            </a:rPr>
            <a:t>Teknologispecifikke standarder (cloud, biometri, kryptering mm.)</a:t>
          </a:r>
        </a:p>
      </dgm:t>
    </dgm:pt>
    <dgm:pt modelId="{FB3F2F5C-8ABA-46DA-B122-C5E6660EBB62}" type="parTrans" cxnId="{7DBBE8D6-F77B-43DD-AE67-A12B6A8FB85A}">
      <dgm:prSet/>
      <dgm:spPr/>
      <dgm:t>
        <a:bodyPr/>
        <a:lstStyle/>
        <a:p>
          <a:endParaRPr lang="da-DK"/>
        </a:p>
      </dgm:t>
    </dgm:pt>
    <dgm:pt modelId="{670CCE6D-4989-44CA-B4B9-09F021A2635A}" type="sibTrans" cxnId="{7DBBE8D6-F77B-43DD-AE67-A12B6A8FB85A}">
      <dgm:prSet/>
      <dgm:spPr/>
      <dgm:t>
        <a:bodyPr/>
        <a:lstStyle/>
        <a:p>
          <a:endParaRPr lang="da-DK"/>
        </a:p>
      </dgm:t>
    </dgm:pt>
    <dgm:pt modelId="{67B188EA-7582-4423-B7A5-EAD48F2E28B8}">
      <dgm:prSet phldrT="[Tekst]"/>
      <dgm:spPr/>
      <dgm:t>
        <a:bodyPr/>
        <a:lstStyle/>
        <a:p>
          <a:r>
            <a:rPr lang="da-DK" b="1" dirty="0">
              <a:solidFill>
                <a:schemeClr val="tx1"/>
              </a:solidFill>
            </a:rPr>
            <a:t>Branchespecifikke standarder (forsyning mm.)</a:t>
          </a:r>
        </a:p>
      </dgm:t>
    </dgm:pt>
    <dgm:pt modelId="{78294C95-B118-4ECE-9E65-6D10BF62DF21}" type="parTrans" cxnId="{9484D598-FFED-4213-A442-8517720C482B}">
      <dgm:prSet/>
      <dgm:spPr/>
      <dgm:t>
        <a:bodyPr/>
        <a:lstStyle/>
        <a:p>
          <a:endParaRPr lang="da-DK"/>
        </a:p>
      </dgm:t>
    </dgm:pt>
    <dgm:pt modelId="{DE64900D-0704-4790-B8E2-698F9BF04E91}" type="sibTrans" cxnId="{9484D598-FFED-4213-A442-8517720C482B}">
      <dgm:prSet/>
      <dgm:spPr/>
      <dgm:t>
        <a:bodyPr/>
        <a:lstStyle/>
        <a:p>
          <a:endParaRPr lang="da-DK"/>
        </a:p>
      </dgm:t>
    </dgm:pt>
    <dgm:pt modelId="{3C46EE5F-55E5-48B5-998D-CFB439FB6A6F}">
      <dgm:prSet phldrT="[Tekst]"/>
      <dgm:spPr/>
      <dgm:t>
        <a:bodyPr/>
        <a:lstStyle/>
        <a:p>
          <a:r>
            <a:rPr lang="da-DK" b="1" dirty="0">
              <a:solidFill>
                <a:schemeClr val="tx1"/>
              </a:solidFill>
            </a:rPr>
            <a:t>Standarder for </a:t>
          </a:r>
          <a:r>
            <a:rPr lang="da-DK" b="1" dirty="0" err="1">
              <a:solidFill>
                <a:schemeClr val="tx1"/>
              </a:solidFill>
            </a:rPr>
            <a:t>cybersikkerhed</a:t>
          </a:r>
          <a:r>
            <a:rPr lang="da-DK" b="1" dirty="0">
              <a:solidFill>
                <a:schemeClr val="tx1"/>
              </a:solidFill>
            </a:rPr>
            <a:t> i OT (Industrielle kommunikationsnetværk - IEC 62443-serien)</a:t>
          </a:r>
        </a:p>
      </dgm:t>
    </dgm:pt>
    <dgm:pt modelId="{B2713AC7-1ED6-4C0D-BA97-7784D2CCF6D2}" type="parTrans" cxnId="{DF5B0E52-D23B-42AA-9CAA-081A6D4658E6}">
      <dgm:prSet/>
      <dgm:spPr/>
      <dgm:t>
        <a:bodyPr/>
        <a:lstStyle/>
        <a:p>
          <a:endParaRPr lang="da-DK"/>
        </a:p>
      </dgm:t>
    </dgm:pt>
    <dgm:pt modelId="{EA084F4B-84A5-4B36-A1F0-EE97ED36231F}" type="sibTrans" cxnId="{DF5B0E52-D23B-42AA-9CAA-081A6D4658E6}">
      <dgm:prSet/>
      <dgm:spPr/>
      <dgm:t>
        <a:bodyPr/>
        <a:lstStyle/>
        <a:p>
          <a:endParaRPr lang="da-DK"/>
        </a:p>
      </dgm:t>
    </dgm:pt>
    <dgm:pt modelId="{611748C3-0E8B-41F6-94BA-6219BFF3C967}">
      <dgm:prSet phldrT="[Tekst]"/>
      <dgm:spPr/>
      <dgm:t>
        <a:bodyPr/>
        <a:lstStyle/>
        <a:p>
          <a:r>
            <a:rPr lang="da-DK" b="1" dirty="0">
              <a:solidFill>
                <a:schemeClr val="tx1"/>
              </a:solidFill>
            </a:rPr>
            <a:t>Standarder for </a:t>
          </a:r>
          <a:r>
            <a:rPr lang="da-DK" b="1" dirty="0" err="1">
              <a:solidFill>
                <a:schemeClr val="tx1"/>
              </a:solidFill>
            </a:rPr>
            <a:t>cybersikkerhed</a:t>
          </a:r>
          <a:r>
            <a:rPr lang="da-DK" b="1" dirty="0">
              <a:solidFill>
                <a:schemeClr val="tx1"/>
              </a:solidFill>
            </a:rPr>
            <a:t> i produkter - </a:t>
          </a:r>
          <a:r>
            <a:rPr lang="da-DK" b="1" dirty="0" err="1">
              <a:solidFill>
                <a:schemeClr val="tx1"/>
              </a:solidFill>
            </a:rPr>
            <a:t>IoT</a:t>
          </a:r>
          <a:endParaRPr lang="da-DK" b="1" dirty="0">
            <a:solidFill>
              <a:schemeClr val="tx1"/>
            </a:solidFill>
          </a:endParaRPr>
        </a:p>
      </dgm:t>
    </dgm:pt>
    <dgm:pt modelId="{E90E4CFA-D829-48FD-A2B0-5E30D4D4200E}" type="parTrans" cxnId="{5254C907-BBDD-4248-8053-B233320A5CF3}">
      <dgm:prSet/>
      <dgm:spPr/>
      <dgm:t>
        <a:bodyPr/>
        <a:lstStyle/>
        <a:p>
          <a:endParaRPr lang="da-DK"/>
        </a:p>
      </dgm:t>
    </dgm:pt>
    <dgm:pt modelId="{518D973C-ED07-4A35-91DB-E4148070D8E1}" type="sibTrans" cxnId="{5254C907-BBDD-4248-8053-B233320A5CF3}">
      <dgm:prSet/>
      <dgm:spPr/>
      <dgm:t>
        <a:bodyPr/>
        <a:lstStyle/>
        <a:p>
          <a:endParaRPr lang="da-DK"/>
        </a:p>
      </dgm:t>
    </dgm:pt>
    <dgm:pt modelId="{484EFD87-EA56-4E32-A9CD-BF21A2FB4E02}" type="pres">
      <dgm:prSet presAssocID="{E2CF527E-1222-4058-8403-A3ECA70BBE2C}" presName="Name0" presStyleCnt="0">
        <dgm:presLayoutVars>
          <dgm:chMax val="7"/>
          <dgm:chPref val="7"/>
          <dgm:dir/>
        </dgm:presLayoutVars>
      </dgm:prSet>
      <dgm:spPr/>
    </dgm:pt>
    <dgm:pt modelId="{8C8A481E-CD9F-4690-A727-595842E237FE}" type="pres">
      <dgm:prSet presAssocID="{E2CF527E-1222-4058-8403-A3ECA70BBE2C}" presName="Name1" presStyleCnt="0"/>
      <dgm:spPr/>
    </dgm:pt>
    <dgm:pt modelId="{3674EFBA-E7D7-47E4-B89B-FD35E73A51E5}" type="pres">
      <dgm:prSet presAssocID="{E2CF527E-1222-4058-8403-A3ECA70BBE2C}" presName="cycle" presStyleCnt="0"/>
      <dgm:spPr/>
    </dgm:pt>
    <dgm:pt modelId="{8CDD4F38-7E24-434F-8ADE-E94950C0F20B}" type="pres">
      <dgm:prSet presAssocID="{E2CF527E-1222-4058-8403-A3ECA70BBE2C}" presName="srcNode" presStyleLbl="node1" presStyleIdx="0" presStyleCnt="5"/>
      <dgm:spPr/>
    </dgm:pt>
    <dgm:pt modelId="{F1A0DD86-A6F2-4D91-A4AF-FF9765DFCE72}" type="pres">
      <dgm:prSet presAssocID="{E2CF527E-1222-4058-8403-A3ECA70BBE2C}" presName="conn" presStyleLbl="parChTrans1D2" presStyleIdx="0" presStyleCnt="1" custLinFactNeighborX="-29653" custLinFactNeighborY="-1958"/>
      <dgm:spPr/>
    </dgm:pt>
    <dgm:pt modelId="{26FD5213-0A09-4576-B17B-FA6769E8058B}" type="pres">
      <dgm:prSet presAssocID="{E2CF527E-1222-4058-8403-A3ECA70BBE2C}" presName="extraNode" presStyleLbl="node1" presStyleIdx="0" presStyleCnt="5"/>
      <dgm:spPr/>
    </dgm:pt>
    <dgm:pt modelId="{A4FCA4E7-6629-4AB2-821B-7B1B9594F3E2}" type="pres">
      <dgm:prSet presAssocID="{E2CF527E-1222-4058-8403-A3ECA70BBE2C}" presName="dstNode" presStyleLbl="node1" presStyleIdx="0" presStyleCnt="5"/>
      <dgm:spPr/>
    </dgm:pt>
    <dgm:pt modelId="{A984C17F-27C9-4F41-BBA9-B9CB6F0D754F}" type="pres">
      <dgm:prSet presAssocID="{54800E0D-BA1D-46E9-AD71-421885C69844}" presName="text_1" presStyleLbl="node1" presStyleIdx="0" presStyleCnt="5">
        <dgm:presLayoutVars>
          <dgm:bulletEnabled val="1"/>
        </dgm:presLayoutVars>
      </dgm:prSet>
      <dgm:spPr/>
    </dgm:pt>
    <dgm:pt modelId="{1617D99E-572F-4C81-A30D-AEE6C98BE526}" type="pres">
      <dgm:prSet presAssocID="{54800E0D-BA1D-46E9-AD71-421885C69844}" presName="accent_1" presStyleCnt="0"/>
      <dgm:spPr/>
    </dgm:pt>
    <dgm:pt modelId="{3684E819-518A-4035-A505-96F1C6F70006}" type="pres">
      <dgm:prSet presAssocID="{54800E0D-BA1D-46E9-AD71-421885C69844}" presName="accentRepeatNode" presStyleLbl="solidFgAcc1" presStyleIdx="0" presStyleCnt="5"/>
      <dgm:spPr>
        <a:solidFill>
          <a:schemeClr val="bg1"/>
        </a:solidFill>
      </dgm:spPr>
    </dgm:pt>
    <dgm:pt modelId="{5FAB25E0-074F-458E-8BD9-6FA1FAE74042}" type="pres">
      <dgm:prSet presAssocID="{611748C3-0E8B-41F6-94BA-6219BFF3C967}" presName="text_2" presStyleLbl="node1" presStyleIdx="1" presStyleCnt="5">
        <dgm:presLayoutVars>
          <dgm:bulletEnabled val="1"/>
        </dgm:presLayoutVars>
      </dgm:prSet>
      <dgm:spPr/>
    </dgm:pt>
    <dgm:pt modelId="{F78191CF-4F50-4077-BA88-2C50FC143B17}" type="pres">
      <dgm:prSet presAssocID="{611748C3-0E8B-41F6-94BA-6219BFF3C967}" presName="accent_2" presStyleCnt="0"/>
      <dgm:spPr/>
    </dgm:pt>
    <dgm:pt modelId="{2A1DB20E-35E2-4EA9-8A20-90E058C6C668}" type="pres">
      <dgm:prSet presAssocID="{611748C3-0E8B-41F6-94BA-6219BFF3C967}" presName="accentRepeatNode" presStyleLbl="solidFgAcc1" presStyleIdx="1" presStyleCnt="5"/>
      <dgm:spPr>
        <a:solidFill>
          <a:schemeClr val="bg1"/>
        </a:solidFill>
      </dgm:spPr>
    </dgm:pt>
    <dgm:pt modelId="{AD9A4C4F-DAC5-45FE-A1F3-1243D1EF21EB}" type="pres">
      <dgm:prSet presAssocID="{F6015FAE-8E5C-4FA7-9D14-005294A39742}" presName="text_3" presStyleLbl="node1" presStyleIdx="2" presStyleCnt="5">
        <dgm:presLayoutVars>
          <dgm:bulletEnabled val="1"/>
        </dgm:presLayoutVars>
      </dgm:prSet>
      <dgm:spPr/>
    </dgm:pt>
    <dgm:pt modelId="{D3E3A994-33FA-4410-A7D5-2AC3D43C5915}" type="pres">
      <dgm:prSet presAssocID="{F6015FAE-8E5C-4FA7-9D14-005294A39742}" presName="accent_3" presStyleCnt="0"/>
      <dgm:spPr/>
    </dgm:pt>
    <dgm:pt modelId="{4DD8E323-7964-4800-8601-11CAA7E9700F}" type="pres">
      <dgm:prSet presAssocID="{F6015FAE-8E5C-4FA7-9D14-005294A39742}" presName="accentRepeatNode" presStyleLbl="solidFgAcc1" presStyleIdx="2" presStyleCnt="5"/>
      <dgm:spPr>
        <a:solidFill>
          <a:schemeClr val="bg1"/>
        </a:solidFill>
      </dgm:spPr>
    </dgm:pt>
    <dgm:pt modelId="{F360DCD0-32B5-44EF-8C49-94F3A73A8DB8}" type="pres">
      <dgm:prSet presAssocID="{67B188EA-7582-4423-B7A5-EAD48F2E28B8}" presName="text_4" presStyleLbl="node1" presStyleIdx="3" presStyleCnt="5">
        <dgm:presLayoutVars>
          <dgm:bulletEnabled val="1"/>
        </dgm:presLayoutVars>
      </dgm:prSet>
      <dgm:spPr/>
    </dgm:pt>
    <dgm:pt modelId="{EA7D345A-1DBD-445C-B810-BD1DD779DB17}" type="pres">
      <dgm:prSet presAssocID="{67B188EA-7582-4423-B7A5-EAD48F2E28B8}" presName="accent_4" presStyleCnt="0"/>
      <dgm:spPr/>
    </dgm:pt>
    <dgm:pt modelId="{363D71D7-72A9-4BC4-88DF-D8BB6143E8B7}" type="pres">
      <dgm:prSet presAssocID="{67B188EA-7582-4423-B7A5-EAD48F2E28B8}" presName="accentRepeatNode" presStyleLbl="solidFgAcc1" presStyleIdx="3" presStyleCnt="5"/>
      <dgm:spPr>
        <a:solidFill>
          <a:srgbClr val="FFFFFF"/>
        </a:solidFill>
      </dgm:spPr>
    </dgm:pt>
    <dgm:pt modelId="{AE26BCB5-947C-495A-B02C-559574021946}" type="pres">
      <dgm:prSet presAssocID="{3C46EE5F-55E5-48B5-998D-CFB439FB6A6F}" presName="text_5" presStyleLbl="node1" presStyleIdx="4" presStyleCnt="5">
        <dgm:presLayoutVars>
          <dgm:bulletEnabled val="1"/>
        </dgm:presLayoutVars>
      </dgm:prSet>
      <dgm:spPr/>
    </dgm:pt>
    <dgm:pt modelId="{CA729EC6-CC66-4FBA-A571-4C4D0DBBA500}" type="pres">
      <dgm:prSet presAssocID="{3C46EE5F-55E5-48B5-998D-CFB439FB6A6F}" presName="accent_5" presStyleCnt="0"/>
      <dgm:spPr/>
    </dgm:pt>
    <dgm:pt modelId="{D5A20886-810A-414F-B4BE-2A92D0DA46F6}" type="pres">
      <dgm:prSet presAssocID="{3C46EE5F-55E5-48B5-998D-CFB439FB6A6F}" presName="accentRepeatNode" presStyleLbl="solidFgAcc1" presStyleIdx="4" presStyleCnt="5"/>
      <dgm:spPr>
        <a:solidFill>
          <a:srgbClr val="FFFFFF"/>
        </a:solidFill>
      </dgm:spPr>
    </dgm:pt>
  </dgm:ptLst>
  <dgm:cxnLst>
    <dgm:cxn modelId="{5254C907-BBDD-4248-8053-B233320A5CF3}" srcId="{E2CF527E-1222-4058-8403-A3ECA70BBE2C}" destId="{611748C3-0E8B-41F6-94BA-6219BFF3C967}" srcOrd="1" destOrd="0" parTransId="{E90E4CFA-D829-48FD-A2B0-5E30D4D4200E}" sibTransId="{518D973C-ED07-4A35-91DB-E4148070D8E1}"/>
    <dgm:cxn modelId="{13D7211B-8EBD-4738-9752-9CDC67BCACB0}" srcId="{E2CF527E-1222-4058-8403-A3ECA70BBE2C}" destId="{54800E0D-BA1D-46E9-AD71-421885C69844}" srcOrd="0" destOrd="0" parTransId="{95FF0999-8BC1-4943-AFC3-F0DF5DAEC021}" sibTransId="{4DE383AA-3EFF-4E3D-BA75-DA8E9BFBFA47}"/>
    <dgm:cxn modelId="{0B8B301D-8773-4542-A09E-4DE2F081C638}" type="presOf" srcId="{3C46EE5F-55E5-48B5-998D-CFB439FB6A6F}" destId="{AE26BCB5-947C-495A-B02C-559574021946}" srcOrd="0" destOrd="0" presId="urn:microsoft.com/office/officeart/2008/layout/VerticalCurvedList"/>
    <dgm:cxn modelId="{DF5B0E52-D23B-42AA-9CAA-081A6D4658E6}" srcId="{E2CF527E-1222-4058-8403-A3ECA70BBE2C}" destId="{3C46EE5F-55E5-48B5-998D-CFB439FB6A6F}" srcOrd="4" destOrd="0" parTransId="{B2713AC7-1ED6-4C0D-BA97-7784D2CCF6D2}" sibTransId="{EA084F4B-84A5-4B36-A1F0-EE97ED36231F}"/>
    <dgm:cxn modelId="{F3F7C980-3CCE-4DCF-A9FD-39B2FEDBC6E2}" type="presOf" srcId="{67B188EA-7582-4423-B7A5-EAD48F2E28B8}" destId="{F360DCD0-32B5-44EF-8C49-94F3A73A8DB8}" srcOrd="0" destOrd="0" presId="urn:microsoft.com/office/officeart/2008/layout/VerticalCurvedList"/>
    <dgm:cxn modelId="{46D9BF84-CCAE-42CF-806F-E110C15221CE}" type="presOf" srcId="{54800E0D-BA1D-46E9-AD71-421885C69844}" destId="{A984C17F-27C9-4F41-BBA9-B9CB6F0D754F}" srcOrd="0" destOrd="0" presId="urn:microsoft.com/office/officeart/2008/layout/VerticalCurvedList"/>
    <dgm:cxn modelId="{F5CADA85-8372-4696-B101-2A116D3F2288}" type="presOf" srcId="{4DE383AA-3EFF-4E3D-BA75-DA8E9BFBFA47}" destId="{F1A0DD86-A6F2-4D91-A4AF-FF9765DFCE72}" srcOrd="0" destOrd="0" presId="urn:microsoft.com/office/officeart/2008/layout/VerticalCurvedList"/>
    <dgm:cxn modelId="{1C047188-0BFB-4006-AFA7-11AAF42FCE90}" type="presOf" srcId="{611748C3-0E8B-41F6-94BA-6219BFF3C967}" destId="{5FAB25E0-074F-458E-8BD9-6FA1FAE74042}" srcOrd="0" destOrd="0" presId="urn:microsoft.com/office/officeart/2008/layout/VerticalCurvedList"/>
    <dgm:cxn modelId="{812F5290-1C7B-44E0-91C5-F79411CC2DBE}" type="presOf" srcId="{F6015FAE-8E5C-4FA7-9D14-005294A39742}" destId="{AD9A4C4F-DAC5-45FE-A1F3-1243D1EF21EB}" srcOrd="0" destOrd="0" presId="urn:microsoft.com/office/officeart/2008/layout/VerticalCurvedList"/>
    <dgm:cxn modelId="{9484D598-FFED-4213-A442-8517720C482B}" srcId="{E2CF527E-1222-4058-8403-A3ECA70BBE2C}" destId="{67B188EA-7582-4423-B7A5-EAD48F2E28B8}" srcOrd="3" destOrd="0" parTransId="{78294C95-B118-4ECE-9E65-6D10BF62DF21}" sibTransId="{DE64900D-0704-4790-B8E2-698F9BF04E91}"/>
    <dgm:cxn modelId="{7DBBE8D6-F77B-43DD-AE67-A12B6A8FB85A}" srcId="{E2CF527E-1222-4058-8403-A3ECA70BBE2C}" destId="{F6015FAE-8E5C-4FA7-9D14-005294A39742}" srcOrd="2" destOrd="0" parTransId="{FB3F2F5C-8ABA-46DA-B122-C5E6660EBB62}" sibTransId="{670CCE6D-4989-44CA-B4B9-09F021A2635A}"/>
    <dgm:cxn modelId="{27D413FC-5349-47A5-9D88-1E65C8467589}" type="presOf" srcId="{E2CF527E-1222-4058-8403-A3ECA70BBE2C}" destId="{484EFD87-EA56-4E32-A9CD-BF21A2FB4E02}" srcOrd="0" destOrd="0" presId="urn:microsoft.com/office/officeart/2008/layout/VerticalCurvedList"/>
    <dgm:cxn modelId="{E6F06612-CD41-4A83-BE94-DDBA9238BE55}" type="presParOf" srcId="{484EFD87-EA56-4E32-A9CD-BF21A2FB4E02}" destId="{8C8A481E-CD9F-4690-A727-595842E237FE}" srcOrd="0" destOrd="0" presId="urn:microsoft.com/office/officeart/2008/layout/VerticalCurvedList"/>
    <dgm:cxn modelId="{972F5699-D7B0-44AD-A26A-CF5097B2430D}" type="presParOf" srcId="{8C8A481E-CD9F-4690-A727-595842E237FE}" destId="{3674EFBA-E7D7-47E4-B89B-FD35E73A51E5}" srcOrd="0" destOrd="0" presId="urn:microsoft.com/office/officeart/2008/layout/VerticalCurvedList"/>
    <dgm:cxn modelId="{B1BAE992-C817-4DBB-9F1E-D27B02CC7519}" type="presParOf" srcId="{3674EFBA-E7D7-47E4-B89B-FD35E73A51E5}" destId="{8CDD4F38-7E24-434F-8ADE-E94950C0F20B}" srcOrd="0" destOrd="0" presId="urn:microsoft.com/office/officeart/2008/layout/VerticalCurvedList"/>
    <dgm:cxn modelId="{B683F13D-72E5-4FF9-83EE-CA50F970AA68}" type="presParOf" srcId="{3674EFBA-E7D7-47E4-B89B-FD35E73A51E5}" destId="{F1A0DD86-A6F2-4D91-A4AF-FF9765DFCE72}" srcOrd="1" destOrd="0" presId="urn:microsoft.com/office/officeart/2008/layout/VerticalCurvedList"/>
    <dgm:cxn modelId="{6DB051BF-E0B7-46A9-905F-EA7592634B60}" type="presParOf" srcId="{3674EFBA-E7D7-47E4-B89B-FD35E73A51E5}" destId="{26FD5213-0A09-4576-B17B-FA6769E8058B}" srcOrd="2" destOrd="0" presId="urn:microsoft.com/office/officeart/2008/layout/VerticalCurvedList"/>
    <dgm:cxn modelId="{19EA1388-2D44-4E31-A018-6C3FD7CA51C4}" type="presParOf" srcId="{3674EFBA-E7D7-47E4-B89B-FD35E73A51E5}" destId="{A4FCA4E7-6629-4AB2-821B-7B1B9594F3E2}" srcOrd="3" destOrd="0" presId="urn:microsoft.com/office/officeart/2008/layout/VerticalCurvedList"/>
    <dgm:cxn modelId="{D6D7BD1A-FAF1-4059-91FF-17E664348B0C}" type="presParOf" srcId="{8C8A481E-CD9F-4690-A727-595842E237FE}" destId="{A984C17F-27C9-4F41-BBA9-B9CB6F0D754F}" srcOrd="1" destOrd="0" presId="urn:microsoft.com/office/officeart/2008/layout/VerticalCurvedList"/>
    <dgm:cxn modelId="{8EC1F5F2-C4DD-4C9C-BAEB-16B0FAE3B1E6}" type="presParOf" srcId="{8C8A481E-CD9F-4690-A727-595842E237FE}" destId="{1617D99E-572F-4C81-A30D-AEE6C98BE526}" srcOrd="2" destOrd="0" presId="urn:microsoft.com/office/officeart/2008/layout/VerticalCurvedList"/>
    <dgm:cxn modelId="{398615A7-FF6F-43D1-90AF-F4D0B143FA26}" type="presParOf" srcId="{1617D99E-572F-4C81-A30D-AEE6C98BE526}" destId="{3684E819-518A-4035-A505-96F1C6F70006}" srcOrd="0" destOrd="0" presId="urn:microsoft.com/office/officeart/2008/layout/VerticalCurvedList"/>
    <dgm:cxn modelId="{C1E1E2C3-65F7-4DE9-9A96-38E99B6B3758}" type="presParOf" srcId="{8C8A481E-CD9F-4690-A727-595842E237FE}" destId="{5FAB25E0-074F-458E-8BD9-6FA1FAE74042}" srcOrd="3" destOrd="0" presId="urn:microsoft.com/office/officeart/2008/layout/VerticalCurvedList"/>
    <dgm:cxn modelId="{07E9BAB3-0FA9-4608-8BB0-A595A72AC8F3}" type="presParOf" srcId="{8C8A481E-CD9F-4690-A727-595842E237FE}" destId="{F78191CF-4F50-4077-BA88-2C50FC143B17}" srcOrd="4" destOrd="0" presId="urn:microsoft.com/office/officeart/2008/layout/VerticalCurvedList"/>
    <dgm:cxn modelId="{7B526380-B719-4F4B-B99A-4AE15B318220}" type="presParOf" srcId="{F78191CF-4F50-4077-BA88-2C50FC143B17}" destId="{2A1DB20E-35E2-4EA9-8A20-90E058C6C668}" srcOrd="0" destOrd="0" presId="urn:microsoft.com/office/officeart/2008/layout/VerticalCurvedList"/>
    <dgm:cxn modelId="{C8E68ED7-0C45-4E04-B735-399F429C943F}" type="presParOf" srcId="{8C8A481E-CD9F-4690-A727-595842E237FE}" destId="{AD9A4C4F-DAC5-45FE-A1F3-1243D1EF21EB}" srcOrd="5" destOrd="0" presId="urn:microsoft.com/office/officeart/2008/layout/VerticalCurvedList"/>
    <dgm:cxn modelId="{9F4DFFE0-C0EC-49A5-A554-97BEC9C5C9EA}" type="presParOf" srcId="{8C8A481E-CD9F-4690-A727-595842E237FE}" destId="{D3E3A994-33FA-4410-A7D5-2AC3D43C5915}" srcOrd="6" destOrd="0" presId="urn:microsoft.com/office/officeart/2008/layout/VerticalCurvedList"/>
    <dgm:cxn modelId="{4E2AF7EE-7739-4B76-98A7-2018680EC67C}" type="presParOf" srcId="{D3E3A994-33FA-4410-A7D5-2AC3D43C5915}" destId="{4DD8E323-7964-4800-8601-11CAA7E9700F}" srcOrd="0" destOrd="0" presId="urn:microsoft.com/office/officeart/2008/layout/VerticalCurvedList"/>
    <dgm:cxn modelId="{5E36E452-5612-4B2C-95A9-7EB81E6F5544}" type="presParOf" srcId="{8C8A481E-CD9F-4690-A727-595842E237FE}" destId="{F360DCD0-32B5-44EF-8C49-94F3A73A8DB8}" srcOrd="7" destOrd="0" presId="urn:microsoft.com/office/officeart/2008/layout/VerticalCurvedList"/>
    <dgm:cxn modelId="{50D5B492-E12C-451B-B938-64EB474F2040}" type="presParOf" srcId="{8C8A481E-CD9F-4690-A727-595842E237FE}" destId="{EA7D345A-1DBD-445C-B810-BD1DD779DB17}" srcOrd="8" destOrd="0" presId="urn:microsoft.com/office/officeart/2008/layout/VerticalCurvedList"/>
    <dgm:cxn modelId="{37939617-36DE-454F-96CB-2B7047947C68}" type="presParOf" srcId="{EA7D345A-1DBD-445C-B810-BD1DD779DB17}" destId="{363D71D7-72A9-4BC4-88DF-D8BB6143E8B7}" srcOrd="0" destOrd="0" presId="urn:microsoft.com/office/officeart/2008/layout/VerticalCurvedList"/>
    <dgm:cxn modelId="{E04ADDB4-89F7-44AA-8CF0-FAE10C595325}" type="presParOf" srcId="{8C8A481E-CD9F-4690-A727-595842E237FE}" destId="{AE26BCB5-947C-495A-B02C-559574021946}" srcOrd="9" destOrd="0" presId="urn:microsoft.com/office/officeart/2008/layout/VerticalCurvedList"/>
    <dgm:cxn modelId="{47E99AD5-0D4F-4E31-85F3-DA58719E4E64}" type="presParOf" srcId="{8C8A481E-CD9F-4690-A727-595842E237FE}" destId="{CA729EC6-CC66-4FBA-A571-4C4D0DBBA500}" srcOrd="10" destOrd="0" presId="urn:microsoft.com/office/officeart/2008/layout/VerticalCurvedList"/>
    <dgm:cxn modelId="{14E9060B-BF5E-4FA1-895C-2E3673728451}" type="presParOf" srcId="{CA729EC6-CC66-4FBA-A571-4C4D0DBBA500}" destId="{D5A20886-810A-414F-B4BE-2A92D0DA46F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2CF527E-1222-4058-8403-A3ECA70BBE2C}"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da-DK"/>
        </a:p>
      </dgm:t>
    </dgm:pt>
    <dgm:pt modelId="{54800E0D-BA1D-46E9-AD71-421885C69844}">
      <dgm:prSet phldrT="[Tekst]"/>
      <dgm:spPr>
        <a:solidFill>
          <a:schemeClr val="tx2"/>
        </a:solidFill>
      </dgm:spPr>
      <dgm:t>
        <a:bodyPr/>
        <a:lstStyle/>
        <a:p>
          <a:r>
            <a:rPr lang="da-DK" b="1" dirty="0">
              <a:solidFill>
                <a:schemeClr val="tx1"/>
              </a:solidFill>
            </a:rPr>
            <a:t>Standarder for informationssikkerhed og </a:t>
          </a:r>
          <a:r>
            <a:rPr lang="da-DK" b="1" dirty="0" err="1">
              <a:solidFill>
                <a:schemeClr val="tx1"/>
              </a:solidFill>
            </a:rPr>
            <a:t>privacy</a:t>
          </a:r>
          <a:r>
            <a:rPr lang="da-DK" b="1" dirty="0">
              <a:solidFill>
                <a:schemeClr val="tx1"/>
              </a:solidFill>
            </a:rPr>
            <a:t> (organisatorisk niveau – ISO/IEC 27000-serien)</a:t>
          </a:r>
        </a:p>
      </dgm:t>
    </dgm:pt>
    <dgm:pt modelId="{95FF0999-8BC1-4943-AFC3-F0DF5DAEC021}" type="parTrans" cxnId="{13D7211B-8EBD-4738-9752-9CDC67BCACB0}">
      <dgm:prSet/>
      <dgm:spPr/>
      <dgm:t>
        <a:bodyPr/>
        <a:lstStyle/>
        <a:p>
          <a:endParaRPr lang="da-DK"/>
        </a:p>
      </dgm:t>
    </dgm:pt>
    <dgm:pt modelId="{4DE383AA-3EFF-4E3D-BA75-DA8E9BFBFA47}" type="sibTrans" cxnId="{13D7211B-8EBD-4738-9752-9CDC67BCACB0}">
      <dgm:prSet/>
      <dgm:spPr/>
      <dgm:t>
        <a:bodyPr/>
        <a:lstStyle/>
        <a:p>
          <a:endParaRPr lang="da-DK"/>
        </a:p>
      </dgm:t>
    </dgm:pt>
    <dgm:pt modelId="{F6015FAE-8E5C-4FA7-9D14-005294A39742}">
      <dgm:prSet phldrT="[Tekst]"/>
      <dgm:spPr/>
      <dgm:t>
        <a:bodyPr/>
        <a:lstStyle/>
        <a:p>
          <a:r>
            <a:rPr lang="da-DK" b="1" dirty="0">
              <a:solidFill>
                <a:schemeClr val="tx1"/>
              </a:solidFill>
            </a:rPr>
            <a:t>Teknologispecifikke standarder (cloud, biometri, kryptering mm.)</a:t>
          </a:r>
        </a:p>
      </dgm:t>
    </dgm:pt>
    <dgm:pt modelId="{FB3F2F5C-8ABA-46DA-B122-C5E6660EBB62}" type="parTrans" cxnId="{7DBBE8D6-F77B-43DD-AE67-A12B6A8FB85A}">
      <dgm:prSet/>
      <dgm:spPr/>
      <dgm:t>
        <a:bodyPr/>
        <a:lstStyle/>
        <a:p>
          <a:endParaRPr lang="da-DK"/>
        </a:p>
      </dgm:t>
    </dgm:pt>
    <dgm:pt modelId="{670CCE6D-4989-44CA-B4B9-09F021A2635A}" type="sibTrans" cxnId="{7DBBE8D6-F77B-43DD-AE67-A12B6A8FB85A}">
      <dgm:prSet/>
      <dgm:spPr/>
      <dgm:t>
        <a:bodyPr/>
        <a:lstStyle/>
        <a:p>
          <a:endParaRPr lang="da-DK"/>
        </a:p>
      </dgm:t>
    </dgm:pt>
    <dgm:pt modelId="{67B188EA-7582-4423-B7A5-EAD48F2E28B8}">
      <dgm:prSet phldrT="[Tekst]"/>
      <dgm:spPr>
        <a:solidFill>
          <a:schemeClr val="accent6"/>
        </a:solidFill>
      </dgm:spPr>
      <dgm:t>
        <a:bodyPr/>
        <a:lstStyle/>
        <a:p>
          <a:r>
            <a:rPr lang="da-DK" b="1" dirty="0">
              <a:solidFill>
                <a:schemeClr val="tx1"/>
              </a:solidFill>
            </a:rPr>
            <a:t>Branchespecifikke standarder (forsyning mm.)</a:t>
          </a:r>
        </a:p>
      </dgm:t>
    </dgm:pt>
    <dgm:pt modelId="{78294C95-B118-4ECE-9E65-6D10BF62DF21}" type="parTrans" cxnId="{9484D598-FFED-4213-A442-8517720C482B}">
      <dgm:prSet/>
      <dgm:spPr/>
      <dgm:t>
        <a:bodyPr/>
        <a:lstStyle/>
        <a:p>
          <a:endParaRPr lang="da-DK"/>
        </a:p>
      </dgm:t>
    </dgm:pt>
    <dgm:pt modelId="{DE64900D-0704-4790-B8E2-698F9BF04E91}" type="sibTrans" cxnId="{9484D598-FFED-4213-A442-8517720C482B}">
      <dgm:prSet/>
      <dgm:spPr/>
      <dgm:t>
        <a:bodyPr/>
        <a:lstStyle/>
        <a:p>
          <a:endParaRPr lang="da-DK"/>
        </a:p>
      </dgm:t>
    </dgm:pt>
    <dgm:pt modelId="{3C46EE5F-55E5-48B5-998D-CFB439FB6A6F}">
      <dgm:prSet phldrT="[Tekst]"/>
      <dgm:spPr/>
      <dgm:t>
        <a:bodyPr/>
        <a:lstStyle/>
        <a:p>
          <a:r>
            <a:rPr lang="da-DK" b="1" dirty="0">
              <a:solidFill>
                <a:schemeClr val="tx1"/>
              </a:solidFill>
            </a:rPr>
            <a:t>Standarder for </a:t>
          </a:r>
          <a:r>
            <a:rPr lang="da-DK" b="1" dirty="0" err="1">
              <a:solidFill>
                <a:schemeClr val="tx1"/>
              </a:solidFill>
            </a:rPr>
            <a:t>cybersikkerhed</a:t>
          </a:r>
          <a:r>
            <a:rPr lang="da-DK" b="1" dirty="0">
              <a:solidFill>
                <a:schemeClr val="tx1"/>
              </a:solidFill>
            </a:rPr>
            <a:t> i OT (Industrielle kommunikationsnetværk - IEC 62443-serien)</a:t>
          </a:r>
        </a:p>
      </dgm:t>
    </dgm:pt>
    <dgm:pt modelId="{B2713AC7-1ED6-4C0D-BA97-7784D2CCF6D2}" type="parTrans" cxnId="{DF5B0E52-D23B-42AA-9CAA-081A6D4658E6}">
      <dgm:prSet/>
      <dgm:spPr/>
      <dgm:t>
        <a:bodyPr/>
        <a:lstStyle/>
        <a:p>
          <a:endParaRPr lang="da-DK"/>
        </a:p>
      </dgm:t>
    </dgm:pt>
    <dgm:pt modelId="{EA084F4B-84A5-4B36-A1F0-EE97ED36231F}" type="sibTrans" cxnId="{DF5B0E52-D23B-42AA-9CAA-081A6D4658E6}">
      <dgm:prSet/>
      <dgm:spPr/>
      <dgm:t>
        <a:bodyPr/>
        <a:lstStyle/>
        <a:p>
          <a:endParaRPr lang="da-DK"/>
        </a:p>
      </dgm:t>
    </dgm:pt>
    <dgm:pt modelId="{611748C3-0E8B-41F6-94BA-6219BFF3C967}">
      <dgm:prSet phldrT="[Tekst]"/>
      <dgm:spPr/>
      <dgm:t>
        <a:bodyPr/>
        <a:lstStyle/>
        <a:p>
          <a:r>
            <a:rPr lang="da-DK" b="1" dirty="0">
              <a:solidFill>
                <a:schemeClr val="tx1"/>
              </a:solidFill>
            </a:rPr>
            <a:t>Standarder for </a:t>
          </a:r>
          <a:r>
            <a:rPr lang="da-DK" b="1" dirty="0" err="1">
              <a:solidFill>
                <a:schemeClr val="tx1"/>
              </a:solidFill>
            </a:rPr>
            <a:t>cybersikkerhed</a:t>
          </a:r>
          <a:r>
            <a:rPr lang="da-DK" b="1" dirty="0">
              <a:solidFill>
                <a:schemeClr val="tx1"/>
              </a:solidFill>
            </a:rPr>
            <a:t> i produkter - </a:t>
          </a:r>
          <a:r>
            <a:rPr lang="da-DK" b="1" dirty="0" err="1">
              <a:solidFill>
                <a:schemeClr val="tx1"/>
              </a:solidFill>
            </a:rPr>
            <a:t>IoT</a:t>
          </a:r>
          <a:endParaRPr lang="da-DK" b="1" dirty="0">
            <a:solidFill>
              <a:schemeClr val="tx1"/>
            </a:solidFill>
          </a:endParaRPr>
        </a:p>
      </dgm:t>
    </dgm:pt>
    <dgm:pt modelId="{E90E4CFA-D829-48FD-A2B0-5E30D4D4200E}" type="parTrans" cxnId="{5254C907-BBDD-4248-8053-B233320A5CF3}">
      <dgm:prSet/>
      <dgm:spPr/>
      <dgm:t>
        <a:bodyPr/>
        <a:lstStyle/>
        <a:p>
          <a:endParaRPr lang="da-DK"/>
        </a:p>
      </dgm:t>
    </dgm:pt>
    <dgm:pt modelId="{518D973C-ED07-4A35-91DB-E4148070D8E1}" type="sibTrans" cxnId="{5254C907-BBDD-4248-8053-B233320A5CF3}">
      <dgm:prSet/>
      <dgm:spPr/>
      <dgm:t>
        <a:bodyPr/>
        <a:lstStyle/>
        <a:p>
          <a:endParaRPr lang="da-DK"/>
        </a:p>
      </dgm:t>
    </dgm:pt>
    <dgm:pt modelId="{484EFD87-EA56-4E32-A9CD-BF21A2FB4E02}" type="pres">
      <dgm:prSet presAssocID="{E2CF527E-1222-4058-8403-A3ECA70BBE2C}" presName="Name0" presStyleCnt="0">
        <dgm:presLayoutVars>
          <dgm:chMax val="7"/>
          <dgm:chPref val="7"/>
          <dgm:dir/>
        </dgm:presLayoutVars>
      </dgm:prSet>
      <dgm:spPr/>
    </dgm:pt>
    <dgm:pt modelId="{8C8A481E-CD9F-4690-A727-595842E237FE}" type="pres">
      <dgm:prSet presAssocID="{E2CF527E-1222-4058-8403-A3ECA70BBE2C}" presName="Name1" presStyleCnt="0"/>
      <dgm:spPr/>
    </dgm:pt>
    <dgm:pt modelId="{3674EFBA-E7D7-47E4-B89B-FD35E73A51E5}" type="pres">
      <dgm:prSet presAssocID="{E2CF527E-1222-4058-8403-A3ECA70BBE2C}" presName="cycle" presStyleCnt="0"/>
      <dgm:spPr/>
    </dgm:pt>
    <dgm:pt modelId="{8CDD4F38-7E24-434F-8ADE-E94950C0F20B}" type="pres">
      <dgm:prSet presAssocID="{E2CF527E-1222-4058-8403-A3ECA70BBE2C}" presName="srcNode" presStyleLbl="node1" presStyleIdx="0" presStyleCnt="5"/>
      <dgm:spPr/>
    </dgm:pt>
    <dgm:pt modelId="{F1A0DD86-A6F2-4D91-A4AF-FF9765DFCE72}" type="pres">
      <dgm:prSet presAssocID="{E2CF527E-1222-4058-8403-A3ECA70BBE2C}" presName="conn" presStyleLbl="parChTrans1D2" presStyleIdx="0" presStyleCnt="1" custLinFactNeighborX="-29653" custLinFactNeighborY="-1958"/>
      <dgm:spPr/>
    </dgm:pt>
    <dgm:pt modelId="{26FD5213-0A09-4576-B17B-FA6769E8058B}" type="pres">
      <dgm:prSet presAssocID="{E2CF527E-1222-4058-8403-A3ECA70BBE2C}" presName="extraNode" presStyleLbl="node1" presStyleIdx="0" presStyleCnt="5"/>
      <dgm:spPr/>
    </dgm:pt>
    <dgm:pt modelId="{A4FCA4E7-6629-4AB2-821B-7B1B9594F3E2}" type="pres">
      <dgm:prSet presAssocID="{E2CF527E-1222-4058-8403-A3ECA70BBE2C}" presName="dstNode" presStyleLbl="node1" presStyleIdx="0" presStyleCnt="5"/>
      <dgm:spPr/>
    </dgm:pt>
    <dgm:pt modelId="{A984C17F-27C9-4F41-BBA9-B9CB6F0D754F}" type="pres">
      <dgm:prSet presAssocID="{54800E0D-BA1D-46E9-AD71-421885C69844}" presName="text_1" presStyleLbl="node1" presStyleIdx="0" presStyleCnt="5">
        <dgm:presLayoutVars>
          <dgm:bulletEnabled val="1"/>
        </dgm:presLayoutVars>
      </dgm:prSet>
      <dgm:spPr/>
    </dgm:pt>
    <dgm:pt modelId="{1617D99E-572F-4C81-A30D-AEE6C98BE526}" type="pres">
      <dgm:prSet presAssocID="{54800E0D-BA1D-46E9-AD71-421885C69844}" presName="accent_1" presStyleCnt="0"/>
      <dgm:spPr/>
    </dgm:pt>
    <dgm:pt modelId="{3684E819-518A-4035-A505-96F1C6F70006}" type="pres">
      <dgm:prSet presAssocID="{54800E0D-BA1D-46E9-AD71-421885C69844}" presName="accentRepeatNode" presStyleLbl="solidFgAcc1" presStyleIdx="0" presStyleCnt="5"/>
      <dgm:spPr>
        <a:solidFill>
          <a:schemeClr val="bg1"/>
        </a:solidFill>
      </dgm:spPr>
    </dgm:pt>
    <dgm:pt modelId="{5FAB25E0-074F-458E-8BD9-6FA1FAE74042}" type="pres">
      <dgm:prSet presAssocID="{611748C3-0E8B-41F6-94BA-6219BFF3C967}" presName="text_2" presStyleLbl="node1" presStyleIdx="1" presStyleCnt="5">
        <dgm:presLayoutVars>
          <dgm:bulletEnabled val="1"/>
        </dgm:presLayoutVars>
      </dgm:prSet>
      <dgm:spPr/>
    </dgm:pt>
    <dgm:pt modelId="{F78191CF-4F50-4077-BA88-2C50FC143B17}" type="pres">
      <dgm:prSet presAssocID="{611748C3-0E8B-41F6-94BA-6219BFF3C967}" presName="accent_2" presStyleCnt="0"/>
      <dgm:spPr/>
    </dgm:pt>
    <dgm:pt modelId="{2A1DB20E-35E2-4EA9-8A20-90E058C6C668}" type="pres">
      <dgm:prSet presAssocID="{611748C3-0E8B-41F6-94BA-6219BFF3C967}" presName="accentRepeatNode" presStyleLbl="solidFgAcc1" presStyleIdx="1" presStyleCnt="5"/>
      <dgm:spPr>
        <a:solidFill>
          <a:schemeClr val="bg1"/>
        </a:solidFill>
      </dgm:spPr>
    </dgm:pt>
    <dgm:pt modelId="{AD9A4C4F-DAC5-45FE-A1F3-1243D1EF21EB}" type="pres">
      <dgm:prSet presAssocID="{F6015FAE-8E5C-4FA7-9D14-005294A39742}" presName="text_3" presStyleLbl="node1" presStyleIdx="2" presStyleCnt="5">
        <dgm:presLayoutVars>
          <dgm:bulletEnabled val="1"/>
        </dgm:presLayoutVars>
      </dgm:prSet>
      <dgm:spPr/>
    </dgm:pt>
    <dgm:pt modelId="{D3E3A994-33FA-4410-A7D5-2AC3D43C5915}" type="pres">
      <dgm:prSet presAssocID="{F6015FAE-8E5C-4FA7-9D14-005294A39742}" presName="accent_3" presStyleCnt="0"/>
      <dgm:spPr/>
    </dgm:pt>
    <dgm:pt modelId="{4DD8E323-7964-4800-8601-11CAA7E9700F}" type="pres">
      <dgm:prSet presAssocID="{F6015FAE-8E5C-4FA7-9D14-005294A39742}" presName="accentRepeatNode" presStyleLbl="solidFgAcc1" presStyleIdx="2" presStyleCnt="5"/>
      <dgm:spPr>
        <a:solidFill>
          <a:schemeClr val="bg1"/>
        </a:solidFill>
      </dgm:spPr>
    </dgm:pt>
    <dgm:pt modelId="{F360DCD0-32B5-44EF-8C49-94F3A73A8DB8}" type="pres">
      <dgm:prSet presAssocID="{67B188EA-7582-4423-B7A5-EAD48F2E28B8}" presName="text_4" presStyleLbl="node1" presStyleIdx="3" presStyleCnt="5">
        <dgm:presLayoutVars>
          <dgm:bulletEnabled val="1"/>
        </dgm:presLayoutVars>
      </dgm:prSet>
      <dgm:spPr/>
    </dgm:pt>
    <dgm:pt modelId="{EA7D345A-1DBD-445C-B810-BD1DD779DB17}" type="pres">
      <dgm:prSet presAssocID="{67B188EA-7582-4423-B7A5-EAD48F2E28B8}" presName="accent_4" presStyleCnt="0"/>
      <dgm:spPr/>
    </dgm:pt>
    <dgm:pt modelId="{363D71D7-72A9-4BC4-88DF-D8BB6143E8B7}" type="pres">
      <dgm:prSet presAssocID="{67B188EA-7582-4423-B7A5-EAD48F2E28B8}" presName="accentRepeatNode" presStyleLbl="solidFgAcc1" presStyleIdx="3" presStyleCnt="5"/>
      <dgm:spPr>
        <a:solidFill>
          <a:srgbClr val="FFFFFF"/>
        </a:solidFill>
      </dgm:spPr>
    </dgm:pt>
    <dgm:pt modelId="{AE26BCB5-947C-495A-B02C-559574021946}" type="pres">
      <dgm:prSet presAssocID="{3C46EE5F-55E5-48B5-998D-CFB439FB6A6F}" presName="text_5" presStyleLbl="node1" presStyleIdx="4" presStyleCnt="5">
        <dgm:presLayoutVars>
          <dgm:bulletEnabled val="1"/>
        </dgm:presLayoutVars>
      </dgm:prSet>
      <dgm:spPr/>
    </dgm:pt>
    <dgm:pt modelId="{CA729EC6-CC66-4FBA-A571-4C4D0DBBA500}" type="pres">
      <dgm:prSet presAssocID="{3C46EE5F-55E5-48B5-998D-CFB439FB6A6F}" presName="accent_5" presStyleCnt="0"/>
      <dgm:spPr/>
    </dgm:pt>
    <dgm:pt modelId="{D5A20886-810A-414F-B4BE-2A92D0DA46F6}" type="pres">
      <dgm:prSet presAssocID="{3C46EE5F-55E5-48B5-998D-CFB439FB6A6F}" presName="accentRepeatNode" presStyleLbl="solidFgAcc1" presStyleIdx="4" presStyleCnt="5"/>
      <dgm:spPr>
        <a:solidFill>
          <a:srgbClr val="FFFFFF"/>
        </a:solidFill>
      </dgm:spPr>
    </dgm:pt>
  </dgm:ptLst>
  <dgm:cxnLst>
    <dgm:cxn modelId="{5254C907-BBDD-4248-8053-B233320A5CF3}" srcId="{E2CF527E-1222-4058-8403-A3ECA70BBE2C}" destId="{611748C3-0E8B-41F6-94BA-6219BFF3C967}" srcOrd="1" destOrd="0" parTransId="{E90E4CFA-D829-48FD-A2B0-5E30D4D4200E}" sibTransId="{518D973C-ED07-4A35-91DB-E4148070D8E1}"/>
    <dgm:cxn modelId="{13D7211B-8EBD-4738-9752-9CDC67BCACB0}" srcId="{E2CF527E-1222-4058-8403-A3ECA70BBE2C}" destId="{54800E0D-BA1D-46E9-AD71-421885C69844}" srcOrd="0" destOrd="0" parTransId="{95FF0999-8BC1-4943-AFC3-F0DF5DAEC021}" sibTransId="{4DE383AA-3EFF-4E3D-BA75-DA8E9BFBFA47}"/>
    <dgm:cxn modelId="{0B8B301D-8773-4542-A09E-4DE2F081C638}" type="presOf" srcId="{3C46EE5F-55E5-48B5-998D-CFB439FB6A6F}" destId="{AE26BCB5-947C-495A-B02C-559574021946}" srcOrd="0" destOrd="0" presId="urn:microsoft.com/office/officeart/2008/layout/VerticalCurvedList"/>
    <dgm:cxn modelId="{DF5B0E52-D23B-42AA-9CAA-081A6D4658E6}" srcId="{E2CF527E-1222-4058-8403-A3ECA70BBE2C}" destId="{3C46EE5F-55E5-48B5-998D-CFB439FB6A6F}" srcOrd="4" destOrd="0" parTransId="{B2713AC7-1ED6-4C0D-BA97-7784D2CCF6D2}" sibTransId="{EA084F4B-84A5-4B36-A1F0-EE97ED36231F}"/>
    <dgm:cxn modelId="{F3F7C980-3CCE-4DCF-A9FD-39B2FEDBC6E2}" type="presOf" srcId="{67B188EA-7582-4423-B7A5-EAD48F2E28B8}" destId="{F360DCD0-32B5-44EF-8C49-94F3A73A8DB8}" srcOrd="0" destOrd="0" presId="urn:microsoft.com/office/officeart/2008/layout/VerticalCurvedList"/>
    <dgm:cxn modelId="{46D9BF84-CCAE-42CF-806F-E110C15221CE}" type="presOf" srcId="{54800E0D-BA1D-46E9-AD71-421885C69844}" destId="{A984C17F-27C9-4F41-BBA9-B9CB6F0D754F}" srcOrd="0" destOrd="0" presId="urn:microsoft.com/office/officeart/2008/layout/VerticalCurvedList"/>
    <dgm:cxn modelId="{F5CADA85-8372-4696-B101-2A116D3F2288}" type="presOf" srcId="{4DE383AA-3EFF-4E3D-BA75-DA8E9BFBFA47}" destId="{F1A0DD86-A6F2-4D91-A4AF-FF9765DFCE72}" srcOrd="0" destOrd="0" presId="urn:microsoft.com/office/officeart/2008/layout/VerticalCurvedList"/>
    <dgm:cxn modelId="{1C047188-0BFB-4006-AFA7-11AAF42FCE90}" type="presOf" srcId="{611748C3-0E8B-41F6-94BA-6219BFF3C967}" destId="{5FAB25E0-074F-458E-8BD9-6FA1FAE74042}" srcOrd="0" destOrd="0" presId="urn:microsoft.com/office/officeart/2008/layout/VerticalCurvedList"/>
    <dgm:cxn modelId="{812F5290-1C7B-44E0-91C5-F79411CC2DBE}" type="presOf" srcId="{F6015FAE-8E5C-4FA7-9D14-005294A39742}" destId="{AD9A4C4F-DAC5-45FE-A1F3-1243D1EF21EB}" srcOrd="0" destOrd="0" presId="urn:microsoft.com/office/officeart/2008/layout/VerticalCurvedList"/>
    <dgm:cxn modelId="{9484D598-FFED-4213-A442-8517720C482B}" srcId="{E2CF527E-1222-4058-8403-A3ECA70BBE2C}" destId="{67B188EA-7582-4423-B7A5-EAD48F2E28B8}" srcOrd="3" destOrd="0" parTransId="{78294C95-B118-4ECE-9E65-6D10BF62DF21}" sibTransId="{DE64900D-0704-4790-B8E2-698F9BF04E91}"/>
    <dgm:cxn modelId="{7DBBE8D6-F77B-43DD-AE67-A12B6A8FB85A}" srcId="{E2CF527E-1222-4058-8403-A3ECA70BBE2C}" destId="{F6015FAE-8E5C-4FA7-9D14-005294A39742}" srcOrd="2" destOrd="0" parTransId="{FB3F2F5C-8ABA-46DA-B122-C5E6660EBB62}" sibTransId="{670CCE6D-4989-44CA-B4B9-09F021A2635A}"/>
    <dgm:cxn modelId="{27D413FC-5349-47A5-9D88-1E65C8467589}" type="presOf" srcId="{E2CF527E-1222-4058-8403-A3ECA70BBE2C}" destId="{484EFD87-EA56-4E32-A9CD-BF21A2FB4E02}" srcOrd="0" destOrd="0" presId="urn:microsoft.com/office/officeart/2008/layout/VerticalCurvedList"/>
    <dgm:cxn modelId="{E6F06612-CD41-4A83-BE94-DDBA9238BE55}" type="presParOf" srcId="{484EFD87-EA56-4E32-A9CD-BF21A2FB4E02}" destId="{8C8A481E-CD9F-4690-A727-595842E237FE}" srcOrd="0" destOrd="0" presId="urn:microsoft.com/office/officeart/2008/layout/VerticalCurvedList"/>
    <dgm:cxn modelId="{972F5699-D7B0-44AD-A26A-CF5097B2430D}" type="presParOf" srcId="{8C8A481E-CD9F-4690-A727-595842E237FE}" destId="{3674EFBA-E7D7-47E4-B89B-FD35E73A51E5}" srcOrd="0" destOrd="0" presId="urn:microsoft.com/office/officeart/2008/layout/VerticalCurvedList"/>
    <dgm:cxn modelId="{B1BAE992-C817-4DBB-9F1E-D27B02CC7519}" type="presParOf" srcId="{3674EFBA-E7D7-47E4-B89B-FD35E73A51E5}" destId="{8CDD4F38-7E24-434F-8ADE-E94950C0F20B}" srcOrd="0" destOrd="0" presId="urn:microsoft.com/office/officeart/2008/layout/VerticalCurvedList"/>
    <dgm:cxn modelId="{B683F13D-72E5-4FF9-83EE-CA50F970AA68}" type="presParOf" srcId="{3674EFBA-E7D7-47E4-B89B-FD35E73A51E5}" destId="{F1A0DD86-A6F2-4D91-A4AF-FF9765DFCE72}" srcOrd="1" destOrd="0" presId="urn:microsoft.com/office/officeart/2008/layout/VerticalCurvedList"/>
    <dgm:cxn modelId="{6DB051BF-E0B7-46A9-905F-EA7592634B60}" type="presParOf" srcId="{3674EFBA-E7D7-47E4-B89B-FD35E73A51E5}" destId="{26FD5213-0A09-4576-B17B-FA6769E8058B}" srcOrd="2" destOrd="0" presId="urn:microsoft.com/office/officeart/2008/layout/VerticalCurvedList"/>
    <dgm:cxn modelId="{19EA1388-2D44-4E31-A018-6C3FD7CA51C4}" type="presParOf" srcId="{3674EFBA-E7D7-47E4-B89B-FD35E73A51E5}" destId="{A4FCA4E7-6629-4AB2-821B-7B1B9594F3E2}" srcOrd="3" destOrd="0" presId="urn:microsoft.com/office/officeart/2008/layout/VerticalCurvedList"/>
    <dgm:cxn modelId="{D6D7BD1A-FAF1-4059-91FF-17E664348B0C}" type="presParOf" srcId="{8C8A481E-CD9F-4690-A727-595842E237FE}" destId="{A984C17F-27C9-4F41-BBA9-B9CB6F0D754F}" srcOrd="1" destOrd="0" presId="urn:microsoft.com/office/officeart/2008/layout/VerticalCurvedList"/>
    <dgm:cxn modelId="{8EC1F5F2-C4DD-4C9C-BAEB-16B0FAE3B1E6}" type="presParOf" srcId="{8C8A481E-CD9F-4690-A727-595842E237FE}" destId="{1617D99E-572F-4C81-A30D-AEE6C98BE526}" srcOrd="2" destOrd="0" presId="urn:microsoft.com/office/officeart/2008/layout/VerticalCurvedList"/>
    <dgm:cxn modelId="{398615A7-FF6F-43D1-90AF-F4D0B143FA26}" type="presParOf" srcId="{1617D99E-572F-4C81-A30D-AEE6C98BE526}" destId="{3684E819-518A-4035-A505-96F1C6F70006}" srcOrd="0" destOrd="0" presId="urn:microsoft.com/office/officeart/2008/layout/VerticalCurvedList"/>
    <dgm:cxn modelId="{C1E1E2C3-65F7-4DE9-9A96-38E99B6B3758}" type="presParOf" srcId="{8C8A481E-CD9F-4690-A727-595842E237FE}" destId="{5FAB25E0-074F-458E-8BD9-6FA1FAE74042}" srcOrd="3" destOrd="0" presId="urn:microsoft.com/office/officeart/2008/layout/VerticalCurvedList"/>
    <dgm:cxn modelId="{07E9BAB3-0FA9-4608-8BB0-A595A72AC8F3}" type="presParOf" srcId="{8C8A481E-CD9F-4690-A727-595842E237FE}" destId="{F78191CF-4F50-4077-BA88-2C50FC143B17}" srcOrd="4" destOrd="0" presId="urn:microsoft.com/office/officeart/2008/layout/VerticalCurvedList"/>
    <dgm:cxn modelId="{7B526380-B719-4F4B-B99A-4AE15B318220}" type="presParOf" srcId="{F78191CF-4F50-4077-BA88-2C50FC143B17}" destId="{2A1DB20E-35E2-4EA9-8A20-90E058C6C668}" srcOrd="0" destOrd="0" presId="urn:microsoft.com/office/officeart/2008/layout/VerticalCurvedList"/>
    <dgm:cxn modelId="{C8E68ED7-0C45-4E04-B735-399F429C943F}" type="presParOf" srcId="{8C8A481E-CD9F-4690-A727-595842E237FE}" destId="{AD9A4C4F-DAC5-45FE-A1F3-1243D1EF21EB}" srcOrd="5" destOrd="0" presId="urn:microsoft.com/office/officeart/2008/layout/VerticalCurvedList"/>
    <dgm:cxn modelId="{9F4DFFE0-C0EC-49A5-A554-97BEC9C5C9EA}" type="presParOf" srcId="{8C8A481E-CD9F-4690-A727-595842E237FE}" destId="{D3E3A994-33FA-4410-A7D5-2AC3D43C5915}" srcOrd="6" destOrd="0" presId="urn:microsoft.com/office/officeart/2008/layout/VerticalCurvedList"/>
    <dgm:cxn modelId="{4E2AF7EE-7739-4B76-98A7-2018680EC67C}" type="presParOf" srcId="{D3E3A994-33FA-4410-A7D5-2AC3D43C5915}" destId="{4DD8E323-7964-4800-8601-11CAA7E9700F}" srcOrd="0" destOrd="0" presId="urn:microsoft.com/office/officeart/2008/layout/VerticalCurvedList"/>
    <dgm:cxn modelId="{5E36E452-5612-4B2C-95A9-7EB81E6F5544}" type="presParOf" srcId="{8C8A481E-CD9F-4690-A727-595842E237FE}" destId="{F360DCD0-32B5-44EF-8C49-94F3A73A8DB8}" srcOrd="7" destOrd="0" presId="urn:microsoft.com/office/officeart/2008/layout/VerticalCurvedList"/>
    <dgm:cxn modelId="{50D5B492-E12C-451B-B938-64EB474F2040}" type="presParOf" srcId="{8C8A481E-CD9F-4690-A727-595842E237FE}" destId="{EA7D345A-1DBD-445C-B810-BD1DD779DB17}" srcOrd="8" destOrd="0" presId="urn:microsoft.com/office/officeart/2008/layout/VerticalCurvedList"/>
    <dgm:cxn modelId="{37939617-36DE-454F-96CB-2B7047947C68}" type="presParOf" srcId="{EA7D345A-1DBD-445C-B810-BD1DD779DB17}" destId="{363D71D7-72A9-4BC4-88DF-D8BB6143E8B7}" srcOrd="0" destOrd="0" presId="urn:microsoft.com/office/officeart/2008/layout/VerticalCurvedList"/>
    <dgm:cxn modelId="{E04ADDB4-89F7-44AA-8CF0-FAE10C595325}" type="presParOf" srcId="{8C8A481E-CD9F-4690-A727-595842E237FE}" destId="{AE26BCB5-947C-495A-B02C-559574021946}" srcOrd="9" destOrd="0" presId="urn:microsoft.com/office/officeart/2008/layout/VerticalCurvedList"/>
    <dgm:cxn modelId="{47E99AD5-0D4F-4E31-85F3-DA58719E4E64}" type="presParOf" srcId="{8C8A481E-CD9F-4690-A727-595842E237FE}" destId="{CA729EC6-CC66-4FBA-A571-4C4D0DBBA500}" srcOrd="10" destOrd="0" presId="urn:microsoft.com/office/officeart/2008/layout/VerticalCurvedList"/>
    <dgm:cxn modelId="{14E9060B-BF5E-4FA1-895C-2E3673728451}" type="presParOf" srcId="{CA729EC6-CC66-4FBA-A571-4C4D0DBBA500}" destId="{D5A20886-810A-414F-B4BE-2A92D0DA46F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2CF527E-1222-4058-8403-A3ECA70BBE2C}"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da-DK"/>
        </a:p>
      </dgm:t>
    </dgm:pt>
    <dgm:pt modelId="{54800E0D-BA1D-46E9-AD71-421885C69844}">
      <dgm:prSet phldrT="[Tekst]"/>
      <dgm:spPr>
        <a:solidFill>
          <a:schemeClr val="tx2"/>
        </a:solidFill>
      </dgm:spPr>
      <dgm:t>
        <a:bodyPr/>
        <a:lstStyle/>
        <a:p>
          <a:r>
            <a:rPr lang="da-DK" b="1" dirty="0">
              <a:solidFill>
                <a:schemeClr val="tx1"/>
              </a:solidFill>
            </a:rPr>
            <a:t>Standarder for informationssikkerhed og </a:t>
          </a:r>
          <a:r>
            <a:rPr lang="da-DK" b="1" dirty="0" err="1">
              <a:solidFill>
                <a:schemeClr val="tx1"/>
              </a:solidFill>
            </a:rPr>
            <a:t>privacy</a:t>
          </a:r>
          <a:r>
            <a:rPr lang="da-DK" b="1" dirty="0">
              <a:solidFill>
                <a:schemeClr val="tx1"/>
              </a:solidFill>
            </a:rPr>
            <a:t> (organisatorisk niveau – ISO/IEC 27000-serien)</a:t>
          </a:r>
        </a:p>
      </dgm:t>
    </dgm:pt>
    <dgm:pt modelId="{95FF0999-8BC1-4943-AFC3-F0DF5DAEC021}" type="parTrans" cxnId="{13D7211B-8EBD-4738-9752-9CDC67BCACB0}">
      <dgm:prSet/>
      <dgm:spPr/>
      <dgm:t>
        <a:bodyPr/>
        <a:lstStyle/>
        <a:p>
          <a:endParaRPr lang="da-DK"/>
        </a:p>
      </dgm:t>
    </dgm:pt>
    <dgm:pt modelId="{4DE383AA-3EFF-4E3D-BA75-DA8E9BFBFA47}" type="sibTrans" cxnId="{13D7211B-8EBD-4738-9752-9CDC67BCACB0}">
      <dgm:prSet/>
      <dgm:spPr/>
      <dgm:t>
        <a:bodyPr/>
        <a:lstStyle/>
        <a:p>
          <a:endParaRPr lang="da-DK"/>
        </a:p>
      </dgm:t>
    </dgm:pt>
    <dgm:pt modelId="{F6015FAE-8E5C-4FA7-9D14-005294A39742}">
      <dgm:prSet phldrT="[Tekst]"/>
      <dgm:spPr/>
      <dgm:t>
        <a:bodyPr/>
        <a:lstStyle/>
        <a:p>
          <a:r>
            <a:rPr lang="da-DK" b="1" dirty="0">
              <a:solidFill>
                <a:schemeClr val="tx1"/>
              </a:solidFill>
            </a:rPr>
            <a:t>Teknologispecifikke standarder (cloud, biometri, kryptering mm.)</a:t>
          </a:r>
        </a:p>
      </dgm:t>
    </dgm:pt>
    <dgm:pt modelId="{FB3F2F5C-8ABA-46DA-B122-C5E6660EBB62}" type="parTrans" cxnId="{7DBBE8D6-F77B-43DD-AE67-A12B6A8FB85A}">
      <dgm:prSet/>
      <dgm:spPr/>
      <dgm:t>
        <a:bodyPr/>
        <a:lstStyle/>
        <a:p>
          <a:endParaRPr lang="da-DK"/>
        </a:p>
      </dgm:t>
    </dgm:pt>
    <dgm:pt modelId="{670CCE6D-4989-44CA-B4B9-09F021A2635A}" type="sibTrans" cxnId="{7DBBE8D6-F77B-43DD-AE67-A12B6A8FB85A}">
      <dgm:prSet/>
      <dgm:spPr/>
      <dgm:t>
        <a:bodyPr/>
        <a:lstStyle/>
        <a:p>
          <a:endParaRPr lang="da-DK"/>
        </a:p>
      </dgm:t>
    </dgm:pt>
    <dgm:pt modelId="{67B188EA-7582-4423-B7A5-EAD48F2E28B8}">
      <dgm:prSet phldrT="[Tekst]"/>
      <dgm:spPr/>
      <dgm:t>
        <a:bodyPr/>
        <a:lstStyle/>
        <a:p>
          <a:r>
            <a:rPr lang="da-DK" b="1" dirty="0">
              <a:solidFill>
                <a:schemeClr val="tx1"/>
              </a:solidFill>
            </a:rPr>
            <a:t>Branchespecifikke standarder (forsyning mm.)</a:t>
          </a:r>
        </a:p>
      </dgm:t>
    </dgm:pt>
    <dgm:pt modelId="{78294C95-B118-4ECE-9E65-6D10BF62DF21}" type="parTrans" cxnId="{9484D598-FFED-4213-A442-8517720C482B}">
      <dgm:prSet/>
      <dgm:spPr/>
      <dgm:t>
        <a:bodyPr/>
        <a:lstStyle/>
        <a:p>
          <a:endParaRPr lang="da-DK"/>
        </a:p>
      </dgm:t>
    </dgm:pt>
    <dgm:pt modelId="{DE64900D-0704-4790-B8E2-698F9BF04E91}" type="sibTrans" cxnId="{9484D598-FFED-4213-A442-8517720C482B}">
      <dgm:prSet/>
      <dgm:spPr/>
      <dgm:t>
        <a:bodyPr/>
        <a:lstStyle/>
        <a:p>
          <a:endParaRPr lang="da-DK"/>
        </a:p>
      </dgm:t>
    </dgm:pt>
    <dgm:pt modelId="{3C46EE5F-55E5-48B5-998D-CFB439FB6A6F}">
      <dgm:prSet phldrT="[Tekst]"/>
      <dgm:spPr>
        <a:solidFill>
          <a:schemeClr val="accent6"/>
        </a:solidFill>
      </dgm:spPr>
      <dgm:t>
        <a:bodyPr/>
        <a:lstStyle/>
        <a:p>
          <a:r>
            <a:rPr lang="da-DK" b="1" dirty="0">
              <a:solidFill>
                <a:schemeClr val="tx1"/>
              </a:solidFill>
            </a:rPr>
            <a:t>Standarder for </a:t>
          </a:r>
          <a:r>
            <a:rPr lang="da-DK" b="1" dirty="0" err="1">
              <a:solidFill>
                <a:schemeClr val="tx1"/>
              </a:solidFill>
            </a:rPr>
            <a:t>cybersikkerhed</a:t>
          </a:r>
          <a:r>
            <a:rPr lang="da-DK" b="1" dirty="0">
              <a:solidFill>
                <a:schemeClr val="tx1"/>
              </a:solidFill>
            </a:rPr>
            <a:t> i OT (Industrielle kommunikationsnetværk - IEC 62443-serien)</a:t>
          </a:r>
        </a:p>
      </dgm:t>
    </dgm:pt>
    <dgm:pt modelId="{B2713AC7-1ED6-4C0D-BA97-7784D2CCF6D2}" type="parTrans" cxnId="{DF5B0E52-D23B-42AA-9CAA-081A6D4658E6}">
      <dgm:prSet/>
      <dgm:spPr/>
      <dgm:t>
        <a:bodyPr/>
        <a:lstStyle/>
        <a:p>
          <a:endParaRPr lang="da-DK"/>
        </a:p>
      </dgm:t>
    </dgm:pt>
    <dgm:pt modelId="{EA084F4B-84A5-4B36-A1F0-EE97ED36231F}" type="sibTrans" cxnId="{DF5B0E52-D23B-42AA-9CAA-081A6D4658E6}">
      <dgm:prSet/>
      <dgm:spPr/>
      <dgm:t>
        <a:bodyPr/>
        <a:lstStyle/>
        <a:p>
          <a:endParaRPr lang="da-DK"/>
        </a:p>
      </dgm:t>
    </dgm:pt>
    <dgm:pt modelId="{611748C3-0E8B-41F6-94BA-6219BFF3C967}">
      <dgm:prSet phldrT="[Tekst]"/>
      <dgm:spPr/>
      <dgm:t>
        <a:bodyPr/>
        <a:lstStyle/>
        <a:p>
          <a:r>
            <a:rPr lang="da-DK" b="1" dirty="0">
              <a:solidFill>
                <a:schemeClr val="tx1"/>
              </a:solidFill>
            </a:rPr>
            <a:t>Standarder for </a:t>
          </a:r>
          <a:r>
            <a:rPr lang="da-DK" b="1" dirty="0" err="1">
              <a:solidFill>
                <a:schemeClr val="tx1"/>
              </a:solidFill>
            </a:rPr>
            <a:t>cybersikkerhed</a:t>
          </a:r>
          <a:r>
            <a:rPr lang="da-DK" b="1" dirty="0">
              <a:solidFill>
                <a:schemeClr val="tx1"/>
              </a:solidFill>
            </a:rPr>
            <a:t> i produkter - </a:t>
          </a:r>
          <a:r>
            <a:rPr lang="da-DK" b="1" dirty="0" err="1">
              <a:solidFill>
                <a:schemeClr val="tx1"/>
              </a:solidFill>
            </a:rPr>
            <a:t>IoT</a:t>
          </a:r>
          <a:endParaRPr lang="da-DK" b="1" dirty="0">
            <a:solidFill>
              <a:schemeClr val="tx1"/>
            </a:solidFill>
          </a:endParaRPr>
        </a:p>
      </dgm:t>
    </dgm:pt>
    <dgm:pt modelId="{E90E4CFA-D829-48FD-A2B0-5E30D4D4200E}" type="parTrans" cxnId="{5254C907-BBDD-4248-8053-B233320A5CF3}">
      <dgm:prSet/>
      <dgm:spPr/>
      <dgm:t>
        <a:bodyPr/>
        <a:lstStyle/>
        <a:p>
          <a:endParaRPr lang="da-DK"/>
        </a:p>
      </dgm:t>
    </dgm:pt>
    <dgm:pt modelId="{518D973C-ED07-4A35-91DB-E4148070D8E1}" type="sibTrans" cxnId="{5254C907-BBDD-4248-8053-B233320A5CF3}">
      <dgm:prSet/>
      <dgm:spPr/>
      <dgm:t>
        <a:bodyPr/>
        <a:lstStyle/>
        <a:p>
          <a:endParaRPr lang="da-DK"/>
        </a:p>
      </dgm:t>
    </dgm:pt>
    <dgm:pt modelId="{484EFD87-EA56-4E32-A9CD-BF21A2FB4E02}" type="pres">
      <dgm:prSet presAssocID="{E2CF527E-1222-4058-8403-A3ECA70BBE2C}" presName="Name0" presStyleCnt="0">
        <dgm:presLayoutVars>
          <dgm:chMax val="7"/>
          <dgm:chPref val="7"/>
          <dgm:dir/>
        </dgm:presLayoutVars>
      </dgm:prSet>
      <dgm:spPr/>
    </dgm:pt>
    <dgm:pt modelId="{8C8A481E-CD9F-4690-A727-595842E237FE}" type="pres">
      <dgm:prSet presAssocID="{E2CF527E-1222-4058-8403-A3ECA70BBE2C}" presName="Name1" presStyleCnt="0"/>
      <dgm:spPr/>
    </dgm:pt>
    <dgm:pt modelId="{3674EFBA-E7D7-47E4-B89B-FD35E73A51E5}" type="pres">
      <dgm:prSet presAssocID="{E2CF527E-1222-4058-8403-A3ECA70BBE2C}" presName="cycle" presStyleCnt="0"/>
      <dgm:spPr/>
    </dgm:pt>
    <dgm:pt modelId="{8CDD4F38-7E24-434F-8ADE-E94950C0F20B}" type="pres">
      <dgm:prSet presAssocID="{E2CF527E-1222-4058-8403-A3ECA70BBE2C}" presName="srcNode" presStyleLbl="node1" presStyleIdx="0" presStyleCnt="5"/>
      <dgm:spPr/>
    </dgm:pt>
    <dgm:pt modelId="{F1A0DD86-A6F2-4D91-A4AF-FF9765DFCE72}" type="pres">
      <dgm:prSet presAssocID="{E2CF527E-1222-4058-8403-A3ECA70BBE2C}" presName="conn" presStyleLbl="parChTrans1D2" presStyleIdx="0" presStyleCnt="1" custLinFactNeighborX="-29653" custLinFactNeighborY="-1958"/>
      <dgm:spPr/>
    </dgm:pt>
    <dgm:pt modelId="{26FD5213-0A09-4576-B17B-FA6769E8058B}" type="pres">
      <dgm:prSet presAssocID="{E2CF527E-1222-4058-8403-A3ECA70BBE2C}" presName="extraNode" presStyleLbl="node1" presStyleIdx="0" presStyleCnt="5"/>
      <dgm:spPr/>
    </dgm:pt>
    <dgm:pt modelId="{A4FCA4E7-6629-4AB2-821B-7B1B9594F3E2}" type="pres">
      <dgm:prSet presAssocID="{E2CF527E-1222-4058-8403-A3ECA70BBE2C}" presName="dstNode" presStyleLbl="node1" presStyleIdx="0" presStyleCnt="5"/>
      <dgm:spPr/>
    </dgm:pt>
    <dgm:pt modelId="{A984C17F-27C9-4F41-BBA9-B9CB6F0D754F}" type="pres">
      <dgm:prSet presAssocID="{54800E0D-BA1D-46E9-AD71-421885C69844}" presName="text_1" presStyleLbl="node1" presStyleIdx="0" presStyleCnt="5">
        <dgm:presLayoutVars>
          <dgm:bulletEnabled val="1"/>
        </dgm:presLayoutVars>
      </dgm:prSet>
      <dgm:spPr/>
    </dgm:pt>
    <dgm:pt modelId="{1617D99E-572F-4C81-A30D-AEE6C98BE526}" type="pres">
      <dgm:prSet presAssocID="{54800E0D-BA1D-46E9-AD71-421885C69844}" presName="accent_1" presStyleCnt="0"/>
      <dgm:spPr/>
    </dgm:pt>
    <dgm:pt modelId="{3684E819-518A-4035-A505-96F1C6F70006}" type="pres">
      <dgm:prSet presAssocID="{54800E0D-BA1D-46E9-AD71-421885C69844}" presName="accentRepeatNode" presStyleLbl="solidFgAcc1" presStyleIdx="0" presStyleCnt="5"/>
      <dgm:spPr>
        <a:solidFill>
          <a:schemeClr val="bg1"/>
        </a:solidFill>
      </dgm:spPr>
    </dgm:pt>
    <dgm:pt modelId="{5FAB25E0-074F-458E-8BD9-6FA1FAE74042}" type="pres">
      <dgm:prSet presAssocID="{611748C3-0E8B-41F6-94BA-6219BFF3C967}" presName="text_2" presStyleLbl="node1" presStyleIdx="1" presStyleCnt="5">
        <dgm:presLayoutVars>
          <dgm:bulletEnabled val="1"/>
        </dgm:presLayoutVars>
      </dgm:prSet>
      <dgm:spPr/>
    </dgm:pt>
    <dgm:pt modelId="{F78191CF-4F50-4077-BA88-2C50FC143B17}" type="pres">
      <dgm:prSet presAssocID="{611748C3-0E8B-41F6-94BA-6219BFF3C967}" presName="accent_2" presStyleCnt="0"/>
      <dgm:spPr/>
    </dgm:pt>
    <dgm:pt modelId="{2A1DB20E-35E2-4EA9-8A20-90E058C6C668}" type="pres">
      <dgm:prSet presAssocID="{611748C3-0E8B-41F6-94BA-6219BFF3C967}" presName="accentRepeatNode" presStyleLbl="solidFgAcc1" presStyleIdx="1" presStyleCnt="5"/>
      <dgm:spPr>
        <a:solidFill>
          <a:schemeClr val="bg1"/>
        </a:solidFill>
      </dgm:spPr>
    </dgm:pt>
    <dgm:pt modelId="{AD9A4C4F-DAC5-45FE-A1F3-1243D1EF21EB}" type="pres">
      <dgm:prSet presAssocID="{F6015FAE-8E5C-4FA7-9D14-005294A39742}" presName="text_3" presStyleLbl="node1" presStyleIdx="2" presStyleCnt="5">
        <dgm:presLayoutVars>
          <dgm:bulletEnabled val="1"/>
        </dgm:presLayoutVars>
      </dgm:prSet>
      <dgm:spPr/>
    </dgm:pt>
    <dgm:pt modelId="{D3E3A994-33FA-4410-A7D5-2AC3D43C5915}" type="pres">
      <dgm:prSet presAssocID="{F6015FAE-8E5C-4FA7-9D14-005294A39742}" presName="accent_3" presStyleCnt="0"/>
      <dgm:spPr/>
    </dgm:pt>
    <dgm:pt modelId="{4DD8E323-7964-4800-8601-11CAA7E9700F}" type="pres">
      <dgm:prSet presAssocID="{F6015FAE-8E5C-4FA7-9D14-005294A39742}" presName="accentRepeatNode" presStyleLbl="solidFgAcc1" presStyleIdx="2" presStyleCnt="5"/>
      <dgm:spPr>
        <a:solidFill>
          <a:schemeClr val="bg1"/>
        </a:solidFill>
      </dgm:spPr>
    </dgm:pt>
    <dgm:pt modelId="{F360DCD0-32B5-44EF-8C49-94F3A73A8DB8}" type="pres">
      <dgm:prSet presAssocID="{67B188EA-7582-4423-B7A5-EAD48F2E28B8}" presName="text_4" presStyleLbl="node1" presStyleIdx="3" presStyleCnt="5">
        <dgm:presLayoutVars>
          <dgm:bulletEnabled val="1"/>
        </dgm:presLayoutVars>
      </dgm:prSet>
      <dgm:spPr/>
    </dgm:pt>
    <dgm:pt modelId="{EA7D345A-1DBD-445C-B810-BD1DD779DB17}" type="pres">
      <dgm:prSet presAssocID="{67B188EA-7582-4423-B7A5-EAD48F2E28B8}" presName="accent_4" presStyleCnt="0"/>
      <dgm:spPr/>
    </dgm:pt>
    <dgm:pt modelId="{363D71D7-72A9-4BC4-88DF-D8BB6143E8B7}" type="pres">
      <dgm:prSet presAssocID="{67B188EA-7582-4423-B7A5-EAD48F2E28B8}" presName="accentRepeatNode" presStyleLbl="solidFgAcc1" presStyleIdx="3" presStyleCnt="5"/>
      <dgm:spPr>
        <a:solidFill>
          <a:srgbClr val="FFFFFF"/>
        </a:solidFill>
      </dgm:spPr>
    </dgm:pt>
    <dgm:pt modelId="{AE26BCB5-947C-495A-B02C-559574021946}" type="pres">
      <dgm:prSet presAssocID="{3C46EE5F-55E5-48B5-998D-CFB439FB6A6F}" presName="text_5" presStyleLbl="node1" presStyleIdx="4" presStyleCnt="5">
        <dgm:presLayoutVars>
          <dgm:bulletEnabled val="1"/>
        </dgm:presLayoutVars>
      </dgm:prSet>
      <dgm:spPr/>
    </dgm:pt>
    <dgm:pt modelId="{CA729EC6-CC66-4FBA-A571-4C4D0DBBA500}" type="pres">
      <dgm:prSet presAssocID="{3C46EE5F-55E5-48B5-998D-CFB439FB6A6F}" presName="accent_5" presStyleCnt="0"/>
      <dgm:spPr/>
    </dgm:pt>
    <dgm:pt modelId="{D5A20886-810A-414F-B4BE-2A92D0DA46F6}" type="pres">
      <dgm:prSet presAssocID="{3C46EE5F-55E5-48B5-998D-CFB439FB6A6F}" presName="accentRepeatNode" presStyleLbl="solidFgAcc1" presStyleIdx="4" presStyleCnt="5"/>
      <dgm:spPr>
        <a:solidFill>
          <a:srgbClr val="FFFFFF"/>
        </a:solidFill>
      </dgm:spPr>
    </dgm:pt>
  </dgm:ptLst>
  <dgm:cxnLst>
    <dgm:cxn modelId="{5254C907-BBDD-4248-8053-B233320A5CF3}" srcId="{E2CF527E-1222-4058-8403-A3ECA70BBE2C}" destId="{611748C3-0E8B-41F6-94BA-6219BFF3C967}" srcOrd="1" destOrd="0" parTransId="{E90E4CFA-D829-48FD-A2B0-5E30D4D4200E}" sibTransId="{518D973C-ED07-4A35-91DB-E4148070D8E1}"/>
    <dgm:cxn modelId="{13D7211B-8EBD-4738-9752-9CDC67BCACB0}" srcId="{E2CF527E-1222-4058-8403-A3ECA70BBE2C}" destId="{54800E0D-BA1D-46E9-AD71-421885C69844}" srcOrd="0" destOrd="0" parTransId="{95FF0999-8BC1-4943-AFC3-F0DF5DAEC021}" sibTransId="{4DE383AA-3EFF-4E3D-BA75-DA8E9BFBFA47}"/>
    <dgm:cxn modelId="{0B8B301D-8773-4542-A09E-4DE2F081C638}" type="presOf" srcId="{3C46EE5F-55E5-48B5-998D-CFB439FB6A6F}" destId="{AE26BCB5-947C-495A-B02C-559574021946}" srcOrd="0" destOrd="0" presId="urn:microsoft.com/office/officeart/2008/layout/VerticalCurvedList"/>
    <dgm:cxn modelId="{DF5B0E52-D23B-42AA-9CAA-081A6D4658E6}" srcId="{E2CF527E-1222-4058-8403-A3ECA70BBE2C}" destId="{3C46EE5F-55E5-48B5-998D-CFB439FB6A6F}" srcOrd="4" destOrd="0" parTransId="{B2713AC7-1ED6-4C0D-BA97-7784D2CCF6D2}" sibTransId="{EA084F4B-84A5-4B36-A1F0-EE97ED36231F}"/>
    <dgm:cxn modelId="{F3F7C980-3CCE-4DCF-A9FD-39B2FEDBC6E2}" type="presOf" srcId="{67B188EA-7582-4423-B7A5-EAD48F2E28B8}" destId="{F360DCD0-32B5-44EF-8C49-94F3A73A8DB8}" srcOrd="0" destOrd="0" presId="urn:microsoft.com/office/officeart/2008/layout/VerticalCurvedList"/>
    <dgm:cxn modelId="{46D9BF84-CCAE-42CF-806F-E110C15221CE}" type="presOf" srcId="{54800E0D-BA1D-46E9-AD71-421885C69844}" destId="{A984C17F-27C9-4F41-BBA9-B9CB6F0D754F}" srcOrd="0" destOrd="0" presId="urn:microsoft.com/office/officeart/2008/layout/VerticalCurvedList"/>
    <dgm:cxn modelId="{F5CADA85-8372-4696-B101-2A116D3F2288}" type="presOf" srcId="{4DE383AA-3EFF-4E3D-BA75-DA8E9BFBFA47}" destId="{F1A0DD86-A6F2-4D91-A4AF-FF9765DFCE72}" srcOrd="0" destOrd="0" presId="urn:microsoft.com/office/officeart/2008/layout/VerticalCurvedList"/>
    <dgm:cxn modelId="{1C047188-0BFB-4006-AFA7-11AAF42FCE90}" type="presOf" srcId="{611748C3-0E8B-41F6-94BA-6219BFF3C967}" destId="{5FAB25E0-074F-458E-8BD9-6FA1FAE74042}" srcOrd="0" destOrd="0" presId="urn:microsoft.com/office/officeart/2008/layout/VerticalCurvedList"/>
    <dgm:cxn modelId="{812F5290-1C7B-44E0-91C5-F79411CC2DBE}" type="presOf" srcId="{F6015FAE-8E5C-4FA7-9D14-005294A39742}" destId="{AD9A4C4F-DAC5-45FE-A1F3-1243D1EF21EB}" srcOrd="0" destOrd="0" presId="urn:microsoft.com/office/officeart/2008/layout/VerticalCurvedList"/>
    <dgm:cxn modelId="{9484D598-FFED-4213-A442-8517720C482B}" srcId="{E2CF527E-1222-4058-8403-A3ECA70BBE2C}" destId="{67B188EA-7582-4423-B7A5-EAD48F2E28B8}" srcOrd="3" destOrd="0" parTransId="{78294C95-B118-4ECE-9E65-6D10BF62DF21}" sibTransId="{DE64900D-0704-4790-B8E2-698F9BF04E91}"/>
    <dgm:cxn modelId="{7DBBE8D6-F77B-43DD-AE67-A12B6A8FB85A}" srcId="{E2CF527E-1222-4058-8403-A3ECA70BBE2C}" destId="{F6015FAE-8E5C-4FA7-9D14-005294A39742}" srcOrd="2" destOrd="0" parTransId="{FB3F2F5C-8ABA-46DA-B122-C5E6660EBB62}" sibTransId="{670CCE6D-4989-44CA-B4B9-09F021A2635A}"/>
    <dgm:cxn modelId="{27D413FC-5349-47A5-9D88-1E65C8467589}" type="presOf" srcId="{E2CF527E-1222-4058-8403-A3ECA70BBE2C}" destId="{484EFD87-EA56-4E32-A9CD-BF21A2FB4E02}" srcOrd="0" destOrd="0" presId="urn:microsoft.com/office/officeart/2008/layout/VerticalCurvedList"/>
    <dgm:cxn modelId="{E6F06612-CD41-4A83-BE94-DDBA9238BE55}" type="presParOf" srcId="{484EFD87-EA56-4E32-A9CD-BF21A2FB4E02}" destId="{8C8A481E-CD9F-4690-A727-595842E237FE}" srcOrd="0" destOrd="0" presId="urn:microsoft.com/office/officeart/2008/layout/VerticalCurvedList"/>
    <dgm:cxn modelId="{972F5699-D7B0-44AD-A26A-CF5097B2430D}" type="presParOf" srcId="{8C8A481E-CD9F-4690-A727-595842E237FE}" destId="{3674EFBA-E7D7-47E4-B89B-FD35E73A51E5}" srcOrd="0" destOrd="0" presId="urn:microsoft.com/office/officeart/2008/layout/VerticalCurvedList"/>
    <dgm:cxn modelId="{B1BAE992-C817-4DBB-9F1E-D27B02CC7519}" type="presParOf" srcId="{3674EFBA-E7D7-47E4-B89B-FD35E73A51E5}" destId="{8CDD4F38-7E24-434F-8ADE-E94950C0F20B}" srcOrd="0" destOrd="0" presId="urn:microsoft.com/office/officeart/2008/layout/VerticalCurvedList"/>
    <dgm:cxn modelId="{B683F13D-72E5-4FF9-83EE-CA50F970AA68}" type="presParOf" srcId="{3674EFBA-E7D7-47E4-B89B-FD35E73A51E5}" destId="{F1A0DD86-A6F2-4D91-A4AF-FF9765DFCE72}" srcOrd="1" destOrd="0" presId="urn:microsoft.com/office/officeart/2008/layout/VerticalCurvedList"/>
    <dgm:cxn modelId="{6DB051BF-E0B7-46A9-905F-EA7592634B60}" type="presParOf" srcId="{3674EFBA-E7D7-47E4-B89B-FD35E73A51E5}" destId="{26FD5213-0A09-4576-B17B-FA6769E8058B}" srcOrd="2" destOrd="0" presId="urn:microsoft.com/office/officeart/2008/layout/VerticalCurvedList"/>
    <dgm:cxn modelId="{19EA1388-2D44-4E31-A018-6C3FD7CA51C4}" type="presParOf" srcId="{3674EFBA-E7D7-47E4-B89B-FD35E73A51E5}" destId="{A4FCA4E7-6629-4AB2-821B-7B1B9594F3E2}" srcOrd="3" destOrd="0" presId="urn:microsoft.com/office/officeart/2008/layout/VerticalCurvedList"/>
    <dgm:cxn modelId="{D6D7BD1A-FAF1-4059-91FF-17E664348B0C}" type="presParOf" srcId="{8C8A481E-CD9F-4690-A727-595842E237FE}" destId="{A984C17F-27C9-4F41-BBA9-B9CB6F0D754F}" srcOrd="1" destOrd="0" presId="urn:microsoft.com/office/officeart/2008/layout/VerticalCurvedList"/>
    <dgm:cxn modelId="{8EC1F5F2-C4DD-4C9C-BAEB-16B0FAE3B1E6}" type="presParOf" srcId="{8C8A481E-CD9F-4690-A727-595842E237FE}" destId="{1617D99E-572F-4C81-A30D-AEE6C98BE526}" srcOrd="2" destOrd="0" presId="urn:microsoft.com/office/officeart/2008/layout/VerticalCurvedList"/>
    <dgm:cxn modelId="{398615A7-FF6F-43D1-90AF-F4D0B143FA26}" type="presParOf" srcId="{1617D99E-572F-4C81-A30D-AEE6C98BE526}" destId="{3684E819-518A-4035-A505-96F1C6F70006}" srcOrd="0" destOrd="0" presId="urn:microsoft.com/office/officeart/2008/layout/VerticalCurvedList"/>
    <dgm:cxn modelId="{C1E1E2C3-65F7-4DE9-9A96-38E99B6B3758}" type="presParOf" srcId="{8C8A481E-CD9F-4690-A727-595842E237FE}" destId="{5FAB25E0-074F-458E-8BD9-6FA1FAE74042}" srcOrd="3" destOrd="0" presId="urn:microsoft.com/office/officeart/2008/layout/VerticalCurvedList"/>
    <dgm:cxn modelId="{07E9BAB3-0FA9-4608-8BB0-A595A72AC8F3}" type="presParOf" srcId="{8C8A481E-CD9F-4690-A727-595842E237FE}" destId="{F78191CF-4F50-4077-BA88-2C50FC143B17}" srcOrd="4" destOrd="0" presId="urn:microsoft.com/office/officeart/2008/layout/VerticalCurvedList"/>
    <dgm:cxn modelId="{7B526380-B719-4F4B-B99A-4AE15B318220}" type="presParOf" srcId="{F78191CF-4F50-4077-BA88-2C50FC143B17}" destId="{2A1DB20E-35E2-4EA9-8A20-90E058C6C668}" srcOrd="0" destOrd="0" presId="urn:microsoft.com/office/officeart/2008/layout/VerticalCurvedList"/>
    <dgm:cxn modelId="{C8E68ED7-0C45-4E04-B735-399F429C943F}" type="presParOf" srcId="{8C8A481E-CD9F-4690-A727-595842E237FE}" destId="{AD9A4C4F-DAC5-45FE-A1F3-1243D1EF21EB}" srcOrd="5" destOrd="0" presId="urn:microsoft.com/office/officeart/2008/layout/VerticalCurvedList"/>
    <dgm:cxn modelId="{9F4DFFE0-C0EC-49A5-A554-97BEC9C5C9EA}" type="presParOf" srcId="{8C8A481E-CD9F-4690-A727-595842E237FE}" destId="{D3E3A994-33FA-4410-A7D5-2AC3D43C5915}" srcOrd="6" destOrd="0" presId="urn:microsoft.com/office/officeart/2008/layout/VerticalCurvedList"/>
    <dgm:cxn modelId="{4E2AF7EE-7739-4B76-98A7-2018680EC67C}" type="presParOf" srcId="{D3E3A994-33FA-4410-A7D5-2AC3D43C5915}" destId="{4DD8E323-7964-4800-8601-11CAA7E9700F}" srcOrd="0" destOrd="0" presId="urn:microsoft.com/office/officeart/2008/layout/VerticalCurvedList"/>
    <dgm:cxn modelId="{5E36E452-5612-4B2C-95A9-7EB81E6F5544}" type="presParOf" srcId="{8C8A481E-CD9F-4690-A727-595842E237FE}" destId="{F360DCD0-32B5-44EF-8C49-94F3A73A8DB8}" srcOrd="7" destOrd="0" presId="urn:microsoft.com/office/officeart/2008/layout/VerticalCurvedList"/>
    <dgm:cxn modelId="{50D5B492-E12C-451B-B938-64EB474F2040}" type="presParOf" srcId="{8C8A481E-CD9F-4690-A727-595842E237FE}" destId="{EA7D345A-1DBD-445C-B810-BD1DD779DB17}" srcOrd="8" destOrd="0" presId="urn:microsoft.com/office/officeart/2008/layout/VerticalCurvedList"/>
    <dgm:cxn modelId="{37939617-36DE-454F-96CB-2B7047947C68}" type="presParOf" srcId="{EA7D345A-1DBD-445C-B810-BD1DD779DB17}" destId="{363D71D7-72A9-4BC4-88DF-D8BB6143E8B7}" srcOrd="0" destOrd="0" presId="urn:microsoft.com/office/officeart/2008/layout/VerticalCurvedList"/>
    <dgm:cxn modelId="{E04ADDB4-89F7-44AA-8CF0-FAE10C595325}" type="presParOf" srcId="{8C8A481E-CD9F-4690-A727-595842E237FE}" destId="{AE26BCB5-947C-495A-B02C-559574021946}" srcOrd="9" destOrd="0" presId="urn:microsoft.com/office/officeart/2008/layout/VerticalCurvedList"/>
    <dgm:cxn modelId="{47E99AD5-0D4F-4E31-85F3-DA58719E4E64}" type="presParOf" srcId="{8C8A481E-CD9F-4690-A727-595842E237FE}" destId="{CA729EC6-CC66-4FBA-A571-4C4D0DBBA500}" srcOrd="10" destOrd="0" presId="urn:microsoft.com/office/officeart/2008/layout/VerticalCurvedList"/>
    <dgm:cxn modelId="{14E9060B-BF5E-4FA1-895C-2E3673728451}" type="presParOf" srcId="{CA729EC6-CC66-4FBA-A571-4C4D0DBBA500}" destId="{D5A20886-810A-414F-B4BE-2A92D0DA46F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FF2606E-6A47-490E-961D-911FE9CD2B19}" type="doc">
      <dgm:prSet loTypeId="urn:microsoft.com/office/officeart/2005/8/layout/hierarchy4" loCatId="list" qsTypeId="urn:microsoft.com/office/officeart/2005/8/quickstyle/simple1" qsCatId="simple" csTypeId="urn:microsoft.com/office/officeart/2005/8/colors/accent0_3" csCatId="mainScheme" phldr="1"/>
      <dgm:spPr/>
      <dgm:t>
        <a:bodyPr/>
        <a:lstStyle/>
        <a:p>
          <a:endParaRPr lang="da-DK"/>
        </a:p>
      </dgm:t>
    </dgm:pt>
    <dgm:pt modelId="{9724D89E-18BC-4CF1-920B-3BF4858539C8}">
      <dgm:prSet phldrT="[Tekst]"/>
      <dgm:spPr/>
      <dgm:t>
        <a:bodyPr/>
        <a:lstStyle/>
        <a:p>
          <a:r>
            <a:rPr lang="da-DK" dirty="0">
              <a:solidFill>
                <a:schemeClr val="tx1">
                  <a:lumMod val="75000"/>
                  <a:lumOff val="25000"/>
                </a:schemeClr>
              </a:solidFill>
            </a:rPr>
            <a:t>Internationalt</a:t>
          </a:r>
        </a:p>
      </dgm:t>
    </dgm:pt>
    <dgm:pt modelId="{CCCECB78-E705-486A-AEDA-DBECF3C5C9E7}" type="parTrans" cxnId="{602FAE9D-9B0F-4C54-BFBE-F337AB876B50}">
      <dgm:prSet/>
      <dgm:spPr/>
      <dgm:t>
        <a:bodyPr/>
        <a:lstStyle/>
        <a:p>
          <a:endParaRPr lang="da-DK"/>
        </a:p>
      </dgm:t>
    </dgm:pt>
    <dgm:pt modelId="{3A2571B5-4DC5-410C-BC01-3625D0E87966}" type="sibTrans" cxnId="{602FAE9D-9B0F-4C54-BFBE-F337AB876B50}">
      <dgm:prSet/>
      <dgm:spPr/>
      <dgm:t>
        <a:bodyPr/>
        <a:lstStyle/>
        <a:p>
          <a:endParaRPr lang="da-DK"/>
        </a:p>
      </dgm:t>
    </dgm:pt>
    <dgm:pt modelId="{7E802150-8E08-4A92-8800-6177189E55B6}">
      <dgm:prSet phldrT="[Tekst]"/>
      <dgm:spPr/>
      <dgm:t>
        <a:bodyPr/>
        <a:lstStyle/>
        <a:p>
          <a:r>
            <a:rPr lang="da-DK" b="1" dirty="0" err="1">
              <a:solidFill>
                <a:schemeClr val="tx1">
                  <a:lumMod val="75000"/>
                  <a:lumOff val="25000"/>
                </a:schemeClr>
              </a:solidFill>
            </a:rPr>
            <a:t>Biometrics</a:t>
          </a:r>
          <a:endParaRPr lang="da-DK" b="1" dirty="0">
            <a:solidFill>
              <a:schemeClr val="tx1">
                <a:lumMod val="75000"/>
                <a:lumOff val="25000"/>
              </a:schemeClr>
            </a:solidFill>
          </a:endParaRPr>
        </a:p>
      </dgm:t>
    </dgm:pt>
    <dgm:pt modelId="{31666D42-783F-4445-BF34-D8BFCBDA012F}" type="parTrans" cxnId="{24B164F5-ECDF-4EDB-8227-897739BA985E}">
      <dgm:prSet/>
      <dgm:spPr/>
      <dgm:t>
        <a:bodyPr/>
        <a:lstStyle/>
        <a:p>
          <a:endParaRPr lang="da-DK"/>
        </a:p>
      </dgm:t>
    </dgm:pt>
    <dgm:pt modelId="{A61F3E83-5B95-40F5-B1F6-7B06677A14BE}" type="sibTrans" cxnId="{24B164F5-ECDF-4EDB-8227-897739BA985E}">
      <dgm:prSet/>
      <dgm:spPr/>
      <dgm:t>
        <a:bodyPr/>
        <a:lstStyle/>
        <a:p>
          <a:endParaRPr lang="da-DK"/>
        </a:p>
      </dgm:t>
    </dgm:pt>
    <dgm:pt modelId="{FA39A2E2-D0A4-487F-BF6D-C2EA334AC9AB}">
      <dgm:prSet phldrT="[Tekst]"/>
      <dgm:spPr/>
      <dgm:t>
        <a:bodyPr/>
        <a:lstStyle/>
        <a:p>
          <a:r>
            <a:rPr lang="da-DK">
              <a:solidFill>
                <a:schemeClr val="tx1">
                  <a:lumMod val="75000"/>
                  <a:lumOff val="25000"/>
                </a:schemeClr>
              </a:solidFill>
            </a:rPr>
            <a:t>Europæisk</a:t>
          </a:r>
        </a:p>
      </dgm:t>
    </dgm:pt>
    <dgm:pt modelId="{39FE0D89-C544-4FB4-B65A-801DD2B298AA}" type="parTrans" cxnId="{F92EDB4F-E001-4634-A975-B08AC2A78E9D}">
      <dgm:prSet/>
      <dgm:spPr/>
      <dgm:t>
        <a:bodyPr/>
        <a:lstStyle/>
        <a:p>
          <a:endParaRPr lang="da-DK"/>
        </a:p>
      </dgm:t>
    </dgm:pt>
    <dgm:pt modelId="{79BA740C-33F7-485B-8963-8E1E42159070}" type="sibTrans" cxnId="{F92EDB4F-E001-4634-A975-B08AC2A78E9D}">
      <dgm:prSet/>
      <dgm:spPr/>
      <dgm:t>
        <a:bodyPr/>
        <a:lstStyle/>
        <a:p>
          <a:endParaRPr lang="da-DK"/>
        </a:p>
      </dgm:t>
    </dgm:pt>
    <dgm:pt modelId="{D1A0521F-ADC6-4792-9C8E-1FEADCF91E3C}">
      <dgm:prSet phldrT="[Tekst]"/>
      <dgm:spPr>
        <a:solidFill>
          <a:schemeClr val="tx1">
            <a:lumMod val="50000"/>
            <a:lumOff val="50000"/>
          </a:schemeClr>
        </a:solidFill>
      </dgm:spPr>
      <dgm:t>
        <a:bodyPr/>
        <a:lstStyle/>
        <a:p>
          <a:r>
            <a:rPr lang="da-DK" b="1" dirty="0" err="1">
              <a:solidFill>
                <a:schemeClr val="tx1">
                  <a:lumMod val="75000"/>
                  <a:lumOff val="25000"/>
                </a:schemeClr>
              </a:solidFill>
            </a:rPr>
            <a:t>Cybersecurity</a:t>
          </a:r>
          <a:r>
            <a:rPr lang="da-DK" b="1" dirty="0">
              <a:solidFill>
                <a:schemeClr val="tx1">
                  <a:lumMod val="75000"/>
                  <a:lumOff val="25000"/>
                </a:schemeClr>
              </a:solidFill>
            </a:rPr>
            <a:t> and Data </a:t>
          </a:r>
          <a:r>
            <a:rPr lang="da-DK" b="1" dirty="0" err="1">
              <a:solidFill>
                <a:schemeClr val="tx1">
                  <a:lumMod val="75000"/>
                  <a:lumOff val="25000"/>
                </a:schemeClr>
              </a:solidFill>
            </a:rPr>
            <a:t>Protection</a:t>
          </a:r>
          <a:endParaRPr lang="da-DK" b="1" dirty="0">
            <a:solidFill>
              <a:schemeClr val="tx1">
                <a:lumMod val="75000"/>
                <a:lumOff val="25000"/>
              </a:schemeClr>
            </a:solidFill>
          </a:endParaRPr>
        </a:p>
      </dgm:t>
    </dgm:pt>
    <dgm:pt modelId="{A2F72A1C-59F6-4635-8387-E69CC24942B3}" type="parTrans" cxnId="{8FC6219B-32E5-4A91-8A9E-34CBC2841D77}">
      <dgm:prSet/>
      <dgm:spPr/>
      <dgm:t>
        <a:bodyPr/>
        <a:lstStyle/>
        <a:p>
          <a:endParaRPr lang="da-DK"/>
        </a:p>
      </dgm:t>
    </dgm:pt>
    <dgm:pt modelId="{5068691B-089E-4407-AF4F-F465B999BA88}" type="sibTrans" cxnId="{8FC6219B-32E5-4A91-8A9E-34CBC2841D77}">
      <dgm:prSet/>
      <dgm:spPr/>
      <dgm:t>
        <a:bodyPr/>
        <a:lstStyle/>
        <a:p>
          <a:endParaRPr lang="da-DK"/>
        </a:p>
      </dgm:t>
    </dgm:pt>
    <dgm:pt modelId="{590BE190-2DD6-4D1B-A3D0-EEF643846733}">
      <dgm:prSet phldrT="[Tekst]"/>
      <dgm:spPr/>
      <dgm:t>
        <a:bodyPr/>
        <a:lstStyle/>
        <a:p>
          <a:r>
            <a:rPr lang="en-US" b="1" dirty="0">
              <a:solidFill>
                <a:schemeClr val="tx1">
                  <a:lumMod val="75000"/>
                  <a:lumOff val="25000"/>
                </a:schemeClr>
              </a:solidFill>
            </a:rPr>
            <a:t>Personal identification and related personal devices with secure element, systems, operations and privacy in a multi sectorial environment</a:t>
          </a:r>
          <a:endParaRPr lang="da-DK" b="1" dirty="0">
            <a:solidFill>
              <a:schemeClr val="tx1">
                <a:lumMod val="75000"/>
                <a:lumOff val="25000"/>
              </a:schemeClr>
            </a:solidFill>
          </a:endParaRPr>
        </a:p>
      </dgm:t>
    </dgm:pt>
    <dgm:pt modelId="{CE6A4CBF-140B-4AE4-8FF5-307839432EA1}" type="parTrans" cxnId="{EB6F2EB6-D08E-4BB4-86AB-4F5D118D2049}">
      <dgm:prSet/>
      <dgm:spPr/>
      <dgm:t>
        <a:bodyPr/>
        <a:lstStyle/>
        <a:p>
          <a:endParaRPr lang="da-DK"/>
        </a:p>
      </dgm:t>
    </dgm:pt>
    <dgm:pt modelId="{0EF2EF68-0BF2-46D0-9BFF-FA5E0A81C285}" type="sibTrans" cxnId="{EB6F2EB6-D08E-4BB4-86AB-4F5D118D2049}">
      <dgm:prSet/>
      <dgm:spPr/>
      <dgm:t>
        <a:bodyPr/>
        <a:lstStyle/>
        <a:p>
          <a:endParaRPr lang="da-DK"/>
        </a:p>
      </dgm:t>
    </dgm:pt>
    <dgm:pt modelId="{9A341AAC-5544-4D89-9727-878DC114A510}">
      <dgm:prSet phldrT="[Tekst]"/>
      <dgm:spPr/>
      <dgm:t>
        <a:bodyPr/>
        <a:lstStyle/>
        <a:p>
          <a:r>
            <a:rPr lang="en-US" b="1" dirty="0">
              <a:solidFill>
                <a:schemeClr val="tx1">
                  <a:lumMod val="75000"/>
                  <a:lumOff val="25000"/>
                </a:schemeClr>
              </a:solidFill>
            </a:rPr>
            <a:t>Cloud Computing and Distributed Platforms</a:t>
          </a:r>
          <a:endParaRPr lang="da-DK" b="1" dirty="0">
            <a:solidFill>
              <a:schemeClr val="tx1">
                <a:lumMod val="75000"/>
                <a:lumOff val="25000"/>
              </a:schemeClr>
            </a:solidFill>
          </a:endParaRPr>
        </a:p>
      </dgm:t>
    </dgm:pt>
    <dgm:pt modelId="{5DAC2132-BC01-4A3E-84FD-D38C4E6B2319}" type="parTrans" cxnId="{216B74E5-33C1-41E2-ADD8-00F0844D3590}">
      <dgm:prSet/>
      <dgm:spPr/>
      <dgm:t>
        <a:bodyPr/>
        <a:lstStyle/>
        <a:p>
          <a:endParaRPr lang="da-DK"/>
        </a:p>
      </dgm:t>
    </dgm:pt>
    <dgm:pt modelId="{58076988-8644-4A1D-9518-CAB8C256D5D7}" type="sibTrans" cxnId="{216B74E5-33C1-41E2-ADD8-00F0844D3590}">
      <dgm:prSet/>
      <dgm:spPr/>
      <dgm:t>
        <a:bodyPr/>
        <a:lstStyle/>
        <a:p>
          <a:endParaRPr lang="da-DK"/>
        </a:p>
      </dgm:t>
    </dgm:pt>
    <dgm:pt modelId="{4E58497D-9F42-4970-A564-B46D3B49337D}">
      <dgm:prSet phldrT="[Tekst]"/>
      <dgm:spPr/>
      <dgm:t>
        <a:bodyPr/>
        <a:lstStyle/>
        <a:p>
          <a:r>
            <a:rPr lang="en-US" b="1" i="0" dirty="0">
              <a:solidFill>
                <a:schemeClr val="tx1">
                  <a:lumMod val="75000"/>
                  <a:lumOff val="25000"/>
                </a:schemeClr>
              </a:solidFill>
            </a:rPr>
            <a:t>Telecommunications and information exchange between systems</a:t>
          </a:r>
          <a:endParaRPr lang="da-DK" b="1" dirty="0">
            <a:solidFill>
              <a:schemeClr val="tx1">
                <a:lumMod val="75000"/>
                <a:lumOff val="25000"/>
              </a:schemeClr>
            </a:solidFill>
          </a:endParaRPr>
        </a:p>
      </dgm:t>
    </dgm:pt>
    <dgm:pt modelId="{A0AB10AA-042B-44EB-8AA7-8BFF84314730}" type="parTrans" cxnId="{D7C18F52-6A34-45EB-8B0A-26885C4B6CC4}">
      <dgm:prSet/>
      <dgm:spPr/>
      <dgm:t>
        <a:bodyPr/>
        <a:lstStyle/>
        <a:p>
          <a:endParaRPr lang="da-DK"/>
        </a:p>
      </dgm:t>
    </dgm:pt>
    <dgm:pt modelId="{3FBBED6E-1BEE-43E0-A6B6-7670E2185068}" type="sibTrans" cxnId="{D7C18F52-6A34-45EB-8B0A-26885C4B6CC4}">
      <dgm:prSet/>
      <dgm:spPr/>
      <dgm:t>
        <a:bodyPr/>
        <a:lstStyle/>
        <a:p>
          <a:endParaRPr lang="da-DK"/>
        </a:p>
      </dgm:t>
    </dgm:pt>
    <dgm:pt modelId="{D681C6EB-3D39-4B1C-A259-912161C443FF}">
      <dgm:prSet phldrT="[Tekst]"/>
      <dgm:spPr/>
      <dgm:t>
        <a:bodyPr/>
        <a:lstStyle/>
        <a:p>
          <a:r>
            <a:rPr lang="en-US" b="1" dirty="0">
              <a:solidFill>
                <a:schemeClr val="tx1">
                  <a:lumMod val="75000"/>
                  <a:lumOff val="25000"/>
                </a:schemeClr>
              </a:solidFill>
            </a:rPr>
            <a:t>Cards and security devices for personal identification</a:t>
          </a:r>
          <a:endParaRPr lang="da-DK" b="1" dirty="0">
            <a:solidFill>
              <a:schemeClr val="tx1">
                <a:lumMod val="75000"/>
                <a:lumOff val="25000"/>
              </a:schemeClr>
            </a:solidFill>
          </a:endParaRPr>
        </a:p>
      </dgm:t>
    </dgm:pt>
    <dgm:pt modelId="{5B3976A8-67BB-45D5-B81A-2996B9C5F488}" type="parTrans" cxnId="{F5E2CAAF-B0F7-410B-8432-461A28544924}">
      <dgm:prSet/>
      <dgm:spPr/>
      <dgm:t>
        <a:bodyPr/>
        <a:lstStyle/>
        <a:p>
          <a:endParaRPr lang="da-DK"/>
        </a:p>
      </dgm:t>
    </dgm:pt>
    <dgm:pt modelId="{D68FD32B-19D5-4DFD-B8F5-305384A7B803}" type="sibTrans" cxnId="{F5E2CAAF-B0F7-410B-8432-461A28544924}">
      <dgm:prSet/>
      <dgm:spPr/>
      <dgm:t>
        <a:bodyPr/>
        <a:lstStyle/>
        <a:p>
          <a:endParaRPr lang="da-DK"/>
        </a:p>
      </dgm:t>
    </dgm:pt>
    <dgm:pt modelId="{C752E780-8651-4B27-84AC-C3C378C417AE}">
      <dgm:prSet phldrT="[Tekst]"/>
      <dgm:spPr>
        <a:solidFill>
          <a:schemeClr val="tx1">
            <a:lumMod val="50000"/>
            <a:lumOff val="50000"/>
          </a:schemeClr>
        </a:solidFill>
      </dgm:spPr>
      <dgm:t>
        <a:bodyPr/>
        <a:lstStyle/>
        <a:p>
          <a:r>
            <a:rPr lang="en-US" b="1" dirty="0">
              <a:solidFill>
                <a:schemeClr val="tx1">
                  <a:lumMod val="75000"/>
                  <a:lumOff val="25000"/>
                </a:schemeClr>
              </a:solidFill>
            </a:rPr>
            <a:t>Information Security, Cybersecurity and Privacy Protection</a:t>
          </a:r>
          <a:endParaRPr lang="da-DK" b="1" dirty="0">
            <a:solidFill>
              <a:schemeClr val="tx1">
                <a:lumMod val="75000"/>
                <a:lumOff val="25000"/>
              </a:schemeClr>
            </a:solidFill>
          </a:endParaRPr>
        </a:p>
      </dgm:t>
    </dgm:pt>
    <dgm:pt modelId="{6383DF37-B5A7-497A-BCE8-CB13D9EBCB47}" type="parTrans" cxnId="{5655792A-C1BC-4C36-BF1E-625B6CFFE39F}">
      <dgm:prSet/>
      <dgm:spPr/>
      <dgm:t>
        <a:bodyPr/>
        <a:lstStyle/>
        <a:p>
          <a:endParaRPr lang="da-DK"/>
        </a:p>
      </dgm:t>
    </dgm:pt>
    <dgm:pt modelId="{8054DD8D-9416-4225-9B3F-4DAE64154E69}" type="sibTrans" cxnId="{5655792A-C1BC-4C36-BF1E-625B6CFFE39F}">
      <dgm:prSet/>
      <dgm:spPr/>
      <dgm:t>
        <a:bodyPr/>
        <a:lstStyle/>
        <a:p>
          <a:endParaRPr lang="da-DK"/>
        </a:p>
      </dgm:t>
    </dgm:pt>
    <dgm:pt modelId="{88136F96-8A98-4EC8-8EFA-0FA6A723EB73}">
      <dgm:prSet phldrT="[Tekst]"/>
      <dgm:spPr/>
      <dgm:t>
        <a:bodyPr/>
        <a:lstStyle/>
        <a:p>
          <a:r>
            <a:rPr lang="da-DK" b="1" dirty="0">
              <a:solidFill>
                <a:schemeClr val="tx1">
                  <a:lumMod val="75000"/>
                  <a:lumOff val="25000"/>
                </a:schemeClr>
              </a:solidFill>
            </a:rPr>
            <a:t>Internet of Things</a:t>
          </a:r>
        </a:p>
      </dgm:t>
    </dgm:pt>
    <dgm:pt modelId="{DE7C2D36-CFBC-4C23-B5BA-368F411AF435}" type="parTrans" cxnId="{9A1FB145-AD52-4D7B-A8ED-E7104BD9E776}">
      <dgm:prSet/>
      <dgm:spPr/>
      <dgm:t>
        <a:bodyPr/>
        <a:lstStyle/>
        <a:p>
          <a:endParaRPr lang="da-DK"/>
        </a:p>
      </dgm:t>
    </dgm:pt>
    <dgm:pt modelId="{A23A361A-3674-4B76-85F7-E14AD17AEA58}" type="sibTrans" cxnId="{9A1FB145-AD52-4D7B-A8ED-E7104BD9E776}">
      <dgm:prSet/>
      <dgm:spPr/>
      <dgm:t>
        <a:bodyPr/>
        <a:lstStyle/>
        <a:p>
          <a:endParaRPr lang="da-DK"/>
        </a:p>
      </dgm:t>
    </dgm:pt>
    <dgm:pt modelId="{42FDA4AB-2AEC-4E53-AC19-609C6F10C48C}" type="pres">
      <dgm:prSet presAssocID="{AFF2606E-6A47-490E-961D-911FE9CD2B19}" presName="Name0" presStyleCnt="0">
        <dgm:presLayoutVars>
          <dgm:chPref val="1"/>
          <dgm:dir/>
          <dgm:animOne val="branch"/>
          <dgm:animLvl val="lvl"/>
          <dgm:resizeHandles/>
        </dgm:presLayoutVars>
      </dgm:prSet>
      <dgm:spPr/>
    </dgm:pt>
    <dgm:pt modelId="{1DF8AC2A-086F-4801-934D-7C700579F11D}" type="pres">
      <dgm:prSet presAssocID="{9724D89E-18BC-4CF1-920B-3BF4858539C8}" presName="vertOne" presStyleCnt="0"/>
      <dgm:spPr/>
    </dgm:pt>
    <dgm:pt modelId="{99ACAAC8-884E-4E83-844B-42396F7686B0}" type="pres">
      <dgm:prSet presAssocID="{9724D89E-18BC-4CF1-920B-3BF4858539C8}" presName="txOne" presStyleLbl="node0" presStyleIdx="0" presStyleCnt="2" custScaleY="56091" custLinFactNeighborX="-47" custLinFactNeighborY="-1436">
        <dgm:presLayoutVars>
          <dgm:chPref val="3"/>
        </dgm:presLayoutVars>
      </dgm:prSet>
      <dgm:spPr/>
    </dgm:pt>
    <dgm:pt modelId="{9697DE8A-D824-4759-9D29-1A0C5CC5DAA4}" type="pres">
      <dgm:prSet presAssocID="{9724D89E-18BC-4CF1-920B-3BF4858539C8}" presName="parTransOne" presStyleCnt="0"/>
      <dgm:spPr/>
    </dgm:pt>
    <dgm:pt modelId="{7DC55E3B-88E3-4DDA-A1CF-89E4ED8C7A05}" type="pres">
      <dgm:prSet presAssocID="{9724D89E-18BC-4CF1-920B-3BF4858539C8}" presName="horzOne" presStyleCnt="0"/>
      <dgm:spPr/>
    </dgm:pt>
    <dgm:pt modelId="{1AA8042F-4088-4304-BEC1-CFAB6AFCF07F}" type="pres">
      <dgm:prSet presAssocID="{4E58497D-9F42-4970-A564-B46D3B49337D}" presName="vertTwo" presStyleCnt="0"/>
      <dgm:spPr/>
    </dgm:pt>
    <dgm:pt modelId="{2B5A4327-6254-4D8E-BBA3-04623D8FABBE}" type="pres">
      <dgm:prSet presAssocID="{4E58497D-9F42-4970-A564-B46D3B49337D}" presName="txTwo" presStyleLbl="node2" presStyleIdx="0" presStyleCnt="4">
        <dgm:presLayoutVars>
          <dgm:chPref val="3"/>
        </dgm:presLayoutVars>
      </dgm:prSet>
      <dgm:spPr/>
    </dgm:pt>
    <dgm:pt modelId="{648A8F20-FA46-4312-BAD2-DD491872FDF1}" type="pres">
      <dgm:prSet presAssocID="{4E58497D-9F42-4970-A564-B46D3B49337D}" presName="parTransTwo" presStyleCnt="0"/>
      <dgm:spPr/>
    </dgm:pt>
    <dgm:pt modelId="{E09F46C2-A1B9-4C2E-998C-CA5DB39E7466}" type="pres">
      <dgm:prSet presAssocID="{4E58497D-9F42-4970-A564-B46D3B49337D}" presName="horzTwo" presStyleCnt="0"/>
      <dgm:spPr/>
    </dgm:pt>
    <dgm:pt modelId="{CCA6203C-DD5B-45B5-ABAD-94DF6C84FAFA}" type="pres">
      <dgm:prSet presAssocID="{7E802150-8E08-4A92-8800-6177189E55B6}" presName="vertThree" presStyleCnt="0"/>
      <dgm:spPr/>
    </dgm:pt>
    <dgm:pt modelId="{268FF565-1EC6-4F57-AF86-AB01C6E9ADCC}" type="pres">
      <dgm:prSet presAssocID="{7E802150-8E08-4A92-8800-6177189E55B6}" presName="txThree" presStyleLbl="node3" presStyleIdx="0" presStyleCnt="4">
        <dgm:presLayoutVars>
          <dgm:chPref val="3"/>
        </dgm:presLayoutVars>
      </dgm:prSet>
      <dgm:spPr/>
    </dgm:pt>
    <dgm:pt modelId="{9AD646A3-5386-442E-87CB-7FDA0F6B3BA4}" type="pres">
      <dgm:prSet presAssocID="{7E802150-8E08-4A92-8800-6177189E55B6}" presName="horzThree" presStyleCnt="0"/>
      <dgm:spPr/>
    </dgm:pt>
    <dgm:pt modelId="{769E105B-EC14-4B87-8338-02A2614CA5F3}" type="pres">
      <dgm:prSet presAssocID="{3FBBED6E-1BEE-43E0-A6B6-7670E2185068}" presName="sibSpaceTwo" presStyleCnt="0"/>
      <dgm:spPr/>
    </dgm:pt>
    <dgm:pt modelId="{59E4090F-8F15-4E4C-AFC3-0B48278FE268}" type="pres">
      <dgm:prSet presAssocID="{D681C6EB-3D39-4B1C-A259-912161C443FF}" presName="vertTwo" presStyleCnt="0"/>
      <dgm:spPr/>
    </dgm:pt>
    <dgm:pt modelId="{40C63548-939D-4F2E-9322-F0007ED0E95B}" type="pres">
      <dgm:prSet presAssocID="{D681C6EB-3D39-4B1C-A259-912161C443FF}" presName="txTwo" presStyleLbl="node2" presStyleIdx="1" presStyleCnt="4">
        <dgm:presLayoutVars>
          <dgm:chPref val="3"/>
        </dgm:presLayoutVars>
      </dgm:prSet>
      <dgm:spPr/>
    </dgm:pt>
    <dgm:pt modelId="{B5979BB3-5F25-4385-B29A-89AF3A3BBF78}" type="pres">
      <dgm:prSet presAssocID="{D681C6EB-3D39-4B1C-A259-912161C443FF}" presName="parTransTwo" presStyleCnt="0"/>
      <dgm:spPr/>
    </dgm:pt>
    <dgm:pt modelId="{B4ADD9D0-A051-4DA7-9EA1-134C97399E0C}" type="pres">
      <dgm:prSet presAssocID="{D681C6EB-3D39-4B1C-A259-912161C443FF}" presName="horzTwo" presStyleCnt="0"/>
      <dgm:spPr/>
    </dgm:pt>
    <dgm:pt modelId="{123FA2A0-FBFA-4C9B-8980-595609701155}" type="pres">
      <dgm:prSet presAssocID="{9A341AAC-5544-4D89-9727-878DC114A510}" presName="vertThree" presStyleCnt="0"/>
      <dgm:spPr/>
    </dgm:pt>
    <dgm:pt modelId="{A5110D6F-7E47-468A-AA5D-3F903D2637E6}" type="pres">
      <dgm:prSet presAssocID="{9A341AAC-5544-4D89-9727-878DC114A510}" presName="txThree" presStyleLbl="node3" presStyleIdx="1" presStyleCnt="4">
        <dgm:presLayoutVars>
          <dgm:chPref val="3"/>
        </dgm:presLayoutVars>
      </dgm:prSet>
      <dgm:spPr/>
    </dgm:pt>
    <dgm:pt modelId="{5502898E-7265-4862-8C0A-480C8783176B}" type="pres">
      <dgm:prSet presAssocID="{9A341AAC-5544-4D89-9727-878DC114A510}" presName="horzThree" presStyleCnt="0"/>
      <dgm:spPr/>
    </dgm:pt>
    <dgm:pt modelId="{5B160059-8897-4318-AA44-158BD039DBFF}" type="pres">
      <dgm:prSet presAssocID="{D68FD32B-19D5-4DFD-B8F5-305384A7B803}" presName="sibSpaceTwo" presStyleCnt="0"/>
      <dgm:spPr/>
    </dgm:pt>
    <dgm:pt modelId="{60F22F1C-D573-45E9-A77A-A85AC6C21E73}" type="pres">
      <dgm:prSet presAssocID="{C752E780-8651-4B27-84AC-C3C378C417AE}" presName="vertTwo" presStyleCnt="0"/>
      <dgm:spPr/>
    </dgm:pt>
    <dgm:pt modelId="{1F58E2F7-67DE-4674-A58A-A43817C44E5F}" type="pres">
      <dgm:prSet presAssocID="{C752E780-8651-4B27-84AC-C3C378C417AE}" presName="txTwo" presStyleLbl="node2" presStyleIdx="2" presStyleCnt="4">
        <dgm:presLayoutVars>
          <dgm:chPref val="3"/>
        </dgm:presLayoutVars>
      </dgm:prSet>
      <dgm:spPr/>
    </dgm:pt>
    <dgm:pt modelId="{B47AAB51-3DD2-40A0-99CE-0DD0E013ECC4}" type="pres">
      <dgm:prSet presAssocID="{C752E780-8651-4B27-84AC-C3C378C417AE}" presName="parTransTwo" presStyleCnt="0"/>
      <dgm:spPr/>
    </dgm:pt>
    <dgm:pt modelId="{CA92BA24-3417-4F61-965D-2B9FB357D3F4}" type="pres">
      <dgm:prSet presAssocID="{C752E780-8651-4B27-84AC-C3C378C417AE}" presName="horzTwo" presStyleCnt="0"/>
      <dgm:spPr/>
    </dgm:pt>
    <dgm:pt modelId="{E3CD3D6D-832B-412E-8BE1-587BED0C44CA}" type="pres">
      <dgm:prSet presAssocID="{88136F96-8A98-4EC8-8EFA-0FA6A723EB73}" presName="vertThree" presStyleCnt="0"/>
      <dgm:spPr/>
    </dgm:pt>
    <dgm:pt modelId="{92A20086-5242-4303-B5A6-1F4AA2685663}" type="pres">
      <dgm:prSet presAssocID="{88136F96-8A98-4EC8-8EFA-0FA6A723EB73}" presName="txThree" presStyleLbl="node3" presStyleIdx="2" presStyleCnt="4">
        <dgm:presLayoutVars>
          <dgm:chPref val="3"/>
        </dgm:presLayoutVars>
      </dgm:prSet>
      <dgm:spPr/>
    </dgm:pt>
    <dgm:pt modelId="{7B9D149D-37A3-4622-852F-26BFBBE19EEC}" type="pres">
      <dgm:prSet presAssocID="{88136F96-8A98-4EC8-8EFA-0FA6A723EB73}" presName="horzThree" presStyleCnt="0"/>
      <dgm:spPr/>
    </dgm:pt>
    <dgm:pt modelId="{034715A0-1CE4-41A0-BD3C-EE0C88E417DB}" type="pres">
      <dgm:prSet presAssocID="{3A2571B5-4DC5-410C-BC01-3625D0E87966}" presName="sibSpaceOne" presStyleCnt="0"/>
      <dgm:spPr/>
    </dgm:pt>
    <dgm:pt modelId="{07ED9CC6-1EA6-4E24-8E9E-76F33185C774}" type="pres">
      <dgm:prSet presAssocID="{FA39A2E2-D0A4-487F-BF6D-C2EA334AC9AB}" presName="vertOne" presStyleCnt="0"/>
      <dgm:spPr/>
    </dgm:pt>
    <dgm:pt modelId="{D5E0A119-69AB-40A6-AE51-64053EFDE81D}" type="pres">
      <dgm:prSet presAssocID="{FA39A2E2-D0A4-487F-BF6D-C2EA334AC9AB}" presName="txOne" presStyleLbl="node0" presStyleIdx="1" presStyleCnt="2" custScaleY="56123">
        <dgm:presLayoutVars>
          <dgm:chPref val="3"/>
        </dgm:presLayoutVars>
      </dgm:prSet>
      <dgm:spPr/>
    </dgm:pt>
    <dgm:pt modelId="{545F0E51-389A-4F46-ABB9-5B1E5F182312}" type="pres">
      <dgm:prSet presAssocID="{FA39A2E2-D0A4-487F-BF6D-C2EA334AC9AB}" presName="parTransOne" presStyleCnt="0"/>
      <dgm:spPr/>
    </dgm:pt>
    <dgm:pt modelId="{3975FB38-81E2-47EC-9D7C-1F083174AF2C}" type="pres">
      <dgm:prSet presAssocID="{FA39A2E2-D0A4-487F-BF6D-C2EA334AC9AB}" presName="horzOne" presStyleCnt="0"/>
      <dgm:spPr/>
    </dgm:pt>
    <dgm:pt modelId="{360BBD6A-AF60-43F5-A637-70F736436F5B}" type="pres">
      <dgm:prSet presAssocID="{D1A0521F-ADC6-4792-9C8E-1FEADCF91E3C}" presName="vertTwo" presStyleCnt="0"/>
      <dgm:spPr/>
    </dgm:pt>
    <dgm:pt modelId="{3DB49684-2E8E-45A1-AFA2-2D45020FE44F}" type="pres">
      <dgm:prSet presAssocID="{D1A0521F-ADC6-4792-9C8E-1FEADCF91E3C}" presName="txTwo" presStyleLbl="node2" presStyleIdx="3" presStyleCnt="4">
        <dgm:presLayoutVars>
          <dgm:chPref val="3"/>
        </dgm:presLayoutVars>
      </dgm:prSet>
      <dgm:spPr/>
    </dgm:pt>
    <dgm:pt modelId="{4846957B-700F-4774-BC6A-C8322C113D34}" type="pres">
      <dgm:prSet presAssocID="{D1A0521F-ADC6-4792-9C8E-1FEADCF91E3C}" presName="parTransTwo" presStyleCnt="0"/>
      <dgm:spPr/>
    </dgm:pt>
    <dgm:pt modelId="{2132D501-F357-4508-9738-F4E2B234DC19}" type="pres">
      <dgm:prSet presAssocID="{D1A0521F-ADC6-4792-9C8E-1FEADCF91E3C}" presName="horzTwo" presStyleCnt="0"/>
      <dgm:spPr/>
    </dgm:pt>
    <dgm:pt modelId="{0B327991-F938-4D3A-A488-32C5CE1E6152}" type="pres">
      <dgm:prSet presAssocID="{590BE190-2DD6-4D1B-A3D0-EEF643846733}" presName="vertThree" presStyleCnt="0"/>
      <dgm:spPr/>
    </dgm:pt>
    <dgm:pt modelId="{86A067C8-9335-46D6-9ECA-279EA0D3A3BF}" type="pres">
      <dgm:prSet presAssocID="{590BE190-2DD6-4D1B-A3D0-EEF643846733}" presName="txThree" presStyleLbl="node3" presStyleIdx="3" presStyleCnt="4">
        <dgm:presLayoutVars>
          <dgm:chPref val="3"/>
        </dgm:presLayoutVars>
      </dgm:prSet>
      <dgm:spPr/>
    </dgm:pt>
    <dgm:pt modelId="{EE4333EE-2446-4AB3-AED3-543494B5F750}" type="pres">
      <dgm:prSet presAssocID="{590BE190-2DD6-4D1B-A3D0-EEF643846733}" presName="horzThree" presStyleCnt="0"/>
      <dgm:spPr/>
    </dgm:pt>
  </dgm:ptLst>
  <dgm:cxnLst>
    <dgm:cxn modelId="{5655792A-C1BC-4C36-BF1E-625B6CFFE39F}" srcId="{9724D89E-18BC-4CF1-920B-3BF4858539C8}" destId="{C752E780-8651-4B27-84AC-C3C378C417AE}" srcOrd="2" destOrd="0" parTransId="{6383DF37-B5A7-497A-BCE8-CB13D9EBCB47}" sibTransId="{8054DD8D-9416-4225-9B3F-4DAE64154E69}"/>
    <dgm:cxn modelId="{DDE5CC60-EBC1-483A-9735-4D89FDCE11D9}" type="presOf" srcId="{9724D89E-18BC-4CF1-920B-3BF4858539C8}" destId="{99ACAAC8-884E-4E83-844B-42396F7686B0}" srcOrd="0" destOrd="0" presId="urn:microsoft.com/office/officeart/2005/8/layout/hierarchy4"/>
    <dgm:cxn modelId="{9A1FB145-AD52-4D7B-A8ED-E7104BD9E776}" srcId="{C752E780-8651-4B27-84AC-C3C378C417AE}" destId="{88136F96-8A98-4EC8-8EFA-0FA6A723EB73}" srcOrd="0" destOrd="0" parTransId="{DE7C2D36-CFBC-4C23-B5BA-368F411AF435}" sibTransId="{A23A361A-3674-4B76-85F7-E14AD17AEA58}"/>
    <dgm:cxn modelId="{70B3FD45-9AAA-4FB7-8630-B46CD4BC58C1}" type="presOf" srcId="{4E58497D-9F42-4970-A564-B46D3B49337D}" destId="{2B5A4327-6254-4D8E-BBA3-04623D8FABBE}" srcOrd="0" destOrd="0" presId="urn:microsoft.com/office/officeart/2005/8/layout/hierarchy4"/>
    <dgm:cxn modelId="{F92EDB4F-E001-4634-A975-B08AC2A78E9D}" srcId="{AFF2606E-6A47-490E-961D-911FE9CD2B19}" destId="{FA39A2E2-D0A4-487F-BF6D-C2EA334AC9AB}" srcOrd="1" destOrd="0" parTransId="{39FE0D89-C544-4FB4-B65A-801DD2B298AA}" sibTransId="{79BA740C-33F7-485B-8963-8E1E42159070}"/>
    <dgm:cxn modelId="{E9ACFC70-E4FB-4B62-8D4F-030E63D42C24}" type="presOf" srcId="{88136F96-8A98-4EC8-8EFA-0FA6A723EB73}" destId="{92A20086-5242-4303-B5A6-1F4AA2685663}" srcOrd="0" destOrd="0" presId="urn:microsoft.com/office/officeart/2005/8/layout/hierarchy4"/>
    <dgm:cxn modelId="{D7C18F52-6A34-45EB-8B0A-26885C4B6CC4}" srcId="{9724D89E-18BC-4CF1-920B-3BF4858539C8}" destId="{4E58497D-9F42-4970-A564-B46D3B49337D}" srcOrd="0" destOrd="0" parTransId="{A0AB10AA-042B-44EB-8AA7-8BFF84314730}" sibTransId="{3FBBED6E-1BEE-43E0-A6B6-7670E2185068}"/>
    <dgm:cxn modelId="{7C46E575-0428-4E84-A07C-D207AEF3F20E}" type="presOf" srcId="{9A341AAC-5544-4D89-9727-878DC114A510}" destId="{A5110D6F-7E47-468A-AA5D-3F903D2637E6}" srcOrd="0" destOrd="0" presId="urn:microsoft.com/office/officeart/2005/8/layout/hierarchy4"/>
    <dgm:cxn modelId="{4DAA368F-6AE7-4A38-990F-3151BCDBDB23}" type="presOf" srcId="{C752E780-8651-4B27-84AC-C3C378C417AE}" destId="{1F58E2F7-67DE-4674-A58A-A43817C44E5F}" srcOrd="0" destOrd="0" presId="urn:microsoft.com/office/officeart/2005/8/layout/hierarchy4"/>
    <dgm:cxn modelId="{88DB2592-F577-438E-9A0E-550E807967DB}" type="presOf" srcId="{7E802150-8E08-4A92-8800-6177189E55B6}" destId="{268FF565-1EC6-4F57-AF86-AB01C6E9ADCC}" srcOrd="0" destOrd="0" presId="urn:microsoft.com/office/officeart/2005/8/layout/hierarchy4"/>
    <dgm:cxn modelId="{6B993997-2C05-46F2-A817-034386455755}" type="presOf" srcId="{590BE190-2DD6-4D1B-A3D0-EEF643846733}" destId="{86A067C8-9335-46D6-9ECA-279EA0D3A3BF}" srcOrd="0" destOrd="0" presId="urn:microsoft.com/office/officeart/2005/8/layout/hierarchy4"/>
    <dgm:cxn modelId="{007FDF9A-844D-4DCC-8652-CD0C15F5DD80}" type="presOf" srcId="{FA39A2E2-D0A4-487F-BF6D-C2EA334AC9AB}" destId="{D5E0A119-69AB-40A6-AE51-64053EFDE81D}" srcOrd="0" destOrd="0" presId="urn:microsoft.com/office/officeart/2005/8/layout/hierarchy4"/>
    <dgm:cxn modelId="{8FC6219B-32E5-4A91-8A9E-34CBC2841D77}" srcId="{FA39A2E2-D0A4-487F-BF6D-C2EA334AC9AB}" destId="{D1A0521F-ADC6-4792-9C8E-1FEADCF91E3C}" srcOrd="0" destOrd="0" parTransId="{A2F72A1C-59F6-4635-8387-E69CC24942B3}" sibTransId="{5068691B-089E-4407-AF4F-F465B999BA88}"/>
    <dgm:cxn modelId="{602FAE9D-9B0F-4C54-BFBE-F337AB876B50}" srcId="{AFF2606E-6A47-490E-961D-911FE9CD2B19}" destId="{9724D89E-18BC-4CF1-920B-3BF4858539C8}" srcOrd="0" destOrd="0" parTransId="{CCCECB78-E705-486A-AEDA-DBECF3C5C9E7}" sibTransId="{3A2571B5-4DC5-410C-BC01-3625D0E87966}"/>
    <dgm:cxn modelId="{F5E2CAAF-B0F7-410B-8432-461A28544924}" srcId="{9724D89E-18BC-4CF1-920B-3BF4858539C8}" destId="{D681C6EB-3D39-4B1C-A259-912161C443FF}" srcOrd="1" destOrd="0" parTransId="{5B3976A8-67BB-45D5-B81A-2996B9C5F488}" sibTransId="{D68FD32B-19D5-4DFD-B8F5-305384A7B803}"/>
    <dgm:cxn modelId="{EB6F2EB6-D08E-4BB4-86AB-4F5D118D2049}" srcId="{D1A0521F-ADC6-4792-9C8E-1FEADCF91E3C}" destId="{590BE190-2DD6-4D1B-A3D0-EEF643846733}" srcOrd="0" destOrd="0" parTransId="{CE6A4CBF-140B-4AE4-8FF5-307839432EA1}" sibTransId="{0EF2EF68-0BF2-46D0-9BFF-FA5E0A81C285}"/>
    <dgm:cxn modelId="{D35C55DB-E5A1-4DD1-9F4C-A3D653D002DB}" type="presOf" srcId="{D1A0521F-ADC6-4792-9C8E-1FEADCF91E3C}" destId="{3DB49684-2E8E-45A1-AFA2-2D45020FE44F}" srcOrd="0" destOrd="0" presId="urn:microsoft.com/office/officeart/2005/8/layout/hierarchy4"/>
    <dgm:cxn modelId="{D656CBE1-06D9-4239-BA76-32DCBD975CE1}" type="presOf" srcId="{D681C6EB-3D39-4B1C-A259-912161C443FF}" destId="{40C63548-939D-4F2E-9322-F0007ED0E95B}" srcOrd="0" destOrd="0" presId="urn:microsoft.com/office/officeart/2005/8/layout/hierarchy4"/>
    <dgm:cxn modelId="{216B74E5-33C1-41E2-ADD8-00F0844D3590}" srcId="{D681C6EB-3D39-4B1C-A259-912161C443FF}" destId="{9A341AAC-5544-4D89-9727-878DC114A510}" srcOrd="0" destOrd="0" parTransId="{5DAC2132-BC01-4A3E-84FD-D38C4E6B2319}" sibTransId="{58076988-8644-4A1D-9518-CAB8C256D5D7}"/>
    <dgm:cxn modelId="{DF5374E7-F6FA-4FB9-A487-09E5646E9706}" type="presOf" srcId="{AFF2606E-6A47-490E-961D-911FE9CD2B19}" destId="{42FDA4AB-2AEC-4E53-AC19-609C6F10C48C}" srcOrd="0" destOrd="0" presId="urn:microsoft.com/office/officeart/2005/8/layout/hierarchy4"/>
    <dgm:cxn modelId="{24B164F5-ECDF-4EDB-8227-897739BA985E}" srcId="{4E58497D-9F42-4970-A564-B46D3B49337D}" destId="{7E802150-8E08-4A92-8800-6177189E55B6}" srcOrd="0" destOrd="0" parTransId="{31666D42-783F-4445-BF34-D8BFCBDA012F}" sibTransId="{A61F3E83-5B95-40F5-B1F6-7B06677A14BE}"/>
    <dgm:cxn modelId="{E1D5FCE3-774E-489F-99F8-8517D8CD7EC4}" type="presParOf" srcId="{42FDA4AB-2AEC-4E53-AC19-609C6F10C48C}" destId="{1DF8AC2A-086F-4801-934D-7C700579F11D}" srcOrd="0" destOrd="0" presId="urn:microsoft.com/office/officeart/2005/8/layout/hierarchy4"/>
    <dgm:cxn modelId="{E18735F3-B3B4-47B0-9147-44EFBED50D89}" type="presParOf" srcId="{1DF8AC2A-086F-4801-934D-7C700579F11D}" destId="{99ACAAC8-884E-4E83-844B-42396F7686B0}" srcOrd="0" destOrd="0" presId="urn:microsoft.com/office/officeart/2005/8/layout/hierarchy4"/>
    <dgm:cxn modelId="{CBA1A28F-6DC6-41EF-A9F3-96F04453CDEE}" type="presParOf" srcId="{1DF8AC2A-086F-4801-934D-7C700579F11D}" destId="{9697DE8A-D824-4759-9D29-1A0C5CC5DAA4}" srcOrd="1" destOrd="0" presId="urn:microsoft.com/office/officeart/2005/8/layout/hierarchy4"/>
    <dgm:cxn modelId="{6CCEBEAA-B450-44BD-A4F5-A0589699090A}" type="presParOf" srcId="{1DF8AC2A-086F-4801-934D-7C700579F11D}" destId="{7DC55E3B-88E3-4DDA-A1CF-89E4ED8C7A05}" srcOrd="2" destOrd="0" presId="urn:microsoft.com/office/officeart/2005/8/layout/hierarchy4"/>
    <dgm:cxn modelId="{056F1030-5F6C-4496-B242-18F466BBC481}" type="presParOf" srcId="{7DC55E3B-88E3-4DDA-A1CF-89E4ED8C7A05}" destId="{1AA8042F-4088-4304-BEC1-CFAB6AFCF07F}" srcOrd="0" destOrd="0" presId="urn:microsoft.com/office/officeart/2005/8/layout/hierarchy4"/>
    <dgm:cxn modelId="{7FCECA6C-4D8D-441C-B99E-1ADE98064BB9}" type="presParOf" srcId="{1AA8042F-4088-4304-BEC1-CFAB6AFCF07F}" destId="{2B5A4327-6254-4D8E-BBA3-04623D8FABBE}" srcOrd="0" destOrd="0" presId="urn:microsoft.com/office/officeart/2005/8/layout/hierarchy4"/>
    <dgm:cxn modelId="{C47D8235-E92C-4732-8513-DDEFC242D12F}" type="presParOf" srcId="{1AA8042F-4088-4304-BEC1-CFAB6AFCF07F}" destId="{648A8F20-FA46-4312-BAD2-DD491872FDF1}" srcOrd="1" destOrd="0" presId="urn:microsoft.com/office/officeart/2005/8/layout/hierarchy4"/>
    <dgm:cxn modelId="{18D53B70-4533-44F7-A090-D806806EFBE9}" type="presParOf" srcId="{1AA8042F-4088-4304-BEC1-CFAB6AFCF07F}" destId="{E09F46C2-A1B9-4C2E-998C-CA5DB39E7466}" srcOrd="2" destOrd="0" presId="urn:microsoft.com/office/officeart/2005/8/layout/hierarchy4"/>
    <dgm:cxn modelId="{C422C5F8-9A88-4B85-A95D-E0A6BFD749CC}" type="presParOf" srcId="{E09F46C2-A1B9-4C2E-998C-CA5DB39E7466}" destId="{CCA6203C-DD5B-45B5-ABAD-94DF6C84FAFA}" srcOrd="0" destOrd="0" presId="urn:microsoft.com/office/officeart/2005/8/layout/hierarchy4"/>
    <dgm:cxn modelId="{27B3F95F-F013-466C-9AD7-D6D25C0F694B}" type="presParOf" srcId="{CCA6203C-DD5B-45B5-ABAD-94DF6C84FAFA}" destId="{268FF565-1EC6-4F57-AF86-AB01C6E9ADCC}" srcOrd="0" destOrd="0" presId="urn:microsoft.com/office/officeart/2005/8/layout/hierarchy4"/>
    <dgm:cxn modelId="{A6BB9069-2E40-46D8-8598-14441DA5634A}" type="presParOf" srcId="{CCA6203C-DD5B-45B5-ABAD-94DF6C84FAFA}" destId="{9AD646A3-5386-442E-87CB-7FDA0F6B3BA4}" srcOrd="1" destOrd="0" presId="urn:microsoft.com/office/officeart/2005/8/layout/hierarchy4"/>
    <dgm:cxn modelId="{B98F6C30-D1A1-4FE3-A368-2433D9BC37D4}" type="presParOf" srcId="{7DC55E3B-88E3-4DDA-A1CF-89E4ED8C7A05}" destId="{769E105B-EC14-4B87-8338-02A2614CA5F3}" srcOrd="1" destOrd="0" presId="urn:microsoft.com/office/officeart/2005/8/layout/hierarchy4"/>
    <dgm:cxn modelId="{DA5EB357-E538-40FB-930D-BA06F81F90F1}" type="presParOf" srcId="{7DC55E3B-88E3-4DDA-A1CF-89E4ED8C7A05}" destId="{59E4090F-8F15-4E4C-AFC3-0B48278FE268}" srcOrd="2" destOrd="0" presId="urn:microsoft.com/office/officeart/2005/8/layout/hierarchy4"/>
    <dgm:cxn modelId="{F34BA1B9-F3D8-4AD0-BFC1-3F069F0E6537}" type="presParOf" srcId="{59E4090F-8F15-4E4C-AFC3-0B48278FE268}" destId="{40C63548-939D-4F2E-9322-F0007ED0E95B}" srcOrd="0" destOrd="0" presId="urn:microsoft.com/office/officeart/2005/8/layout/hierarchy4"/>
    <dgm:cxn modelId="{A9B2B2AB-894A-4C0E-B3CD-019FC5E29BBB}" type="presParOf" srcId="{59E4090F-8F15-4E4C-AFC3-0B48278FE268}" destId="{B5979BB3-5F25-4385-B29A-89AF3A3BBF78}" srcOrd="1" destOrd="0" presId="urn:microsoft.com/office/officeart/2005/8/layout/hierarchy4"/>
    <dgm:cxn modelId="{D91FA5A0-F73D-4BF7-B222-2A98DCCAB37A}" type="presParOf" srcId="{59E4090F-8F15-4E4C-AFC3-0B48278FE268}" destId="{B4ADD9D0-A051-4DA7-9EA1-134C97399E0C}" srcOrd="2" destOrd="0" presId="urn:microsoft.com/office/officeart/2005/8/layout/hierarchy4"/>
    <dgm:cxn modelId="{E68D577E-A42E-440D-A114-9D3FC36EFF8A}" type="presParOf" srcId="{B4ADD9D0-A051-4DA7-9EA1-134C97399E0C}" destId="{123FA2A0-FBFA-4C9B-8980-595609701155}" srcOrd="0" destOrd="0" presId="urn:microsoft.com/office/officeart/2005/8/layout/hierarchy4"/>
    <dgm:cxn modelId="{8AE2F0A5-15CD-4853-9A77-8CF9DC772D7C}" type="presParOf" srcId="{123FA2A0-FBFA-4C9B-8980-595609701155}" destId="{A5110D6F-7E47-468A-AA5D-3F903D2637E6}" srcOrd="0" destOrd="0" presId="urn:microsoft.com/office/officeart/2005/8/layout/hierarchy4"/>
    <dgm:cxn modelId="{26CC651F-5B41-4175-80E7-E0CC0FCBF5F3}" type="presParOf" srcId="{123FA2A0-FBFA-4C9B-8980-595609701155}" destId="{5502898E-7265-4862-8C0A-480C8783176B}" srcOrd="1" destOrd="0" presId="urn:microsoft.com/office/officeart/2005/8/layout/hierarchy4"/>
    <dgm:cxn modelId="{C3288E61-D851-4350-AFB3-29FE29D77193}" type="presParOf" srcId="{7DC55E3B-88E3-4DDA-A1CF-89E4ED8C7A05}" destId="{5B160059-8897-4318-AA44-158BD039DBFF}" srcOrd="3" destOrd="0" presId="urn:microsoft.com/office/officeart/2005/8/layout/hierarchy4"/>
    <dgm:cxn modelId="{13FCECDF-74DF-45D3-B57E-9D852D9E1153}" type="presParOf" srcId="{7DC55E3B-88E3-4DDA-A1CF-89E4ED8C7A05}" destId="{60F22F1C-D573-45E9-A77A-A85AC6C21E73}" srcOrd="4" destOrd="0" presId="urn:microsoft.com/office/officeart/2005/8/layout/hierarchy4"/>
    <dgm:cxn modelId="{0C67BD23-6A16-46BF-B664-2318E6740A26}" type="presParOf" srcId="{60F22F1C-D573-45E9-A77A-A85AC6C21E73}" destId="{1F58E2F7-67DE-4674-A58A-A43817C44E5F}" srcOrd="0" destOrd="0" presId="urn:microsoft.com/office/officeart/2005/8/layout/hierarchy4"/>
    <dgm:cxn modelId="{26F6BCCE-F509-4D54-A562-045C3C8EB8EA}" type="presParOf" srcId="{60F22F1C-D573-45E9-A77A-A85AC6C21E73}" destId="{B47AAB51-3DD2-40A0-99CE-0DD0E013ECC4}" srcOrd="1" destOrd="0" presId="urn:microsoft.com/office/officeart/2005/8/layout/hierarchy4"/>
    <dgm:cxn modelId="{CA5C6753-8DD8-48CB-93A8-57E9B043F148}" type="presParOf" srcId="{60F22F1C-D573-45E9-A77A-A85AC6C21E73}" destId="{CA92BA24-3417-4F61-965D-2B9FB357D3F4}" srcOrd="2" destOrd="0" presId="urn:microsoft.com/office/officeart/2005/8/layout/hierarchy4"/>
    <dgm:cxn modelId="{41800C6B-C83E-421C-BEAE-C08D5581D9C4}" type="presParOf" srcId="{CA92BA24-3417-4F61-965D-2B9FB357D3F4}" destId="{E3CD3D6D-832B-412E-8BE1-587BED0C44CA}" srcOrd="0" destOrd="0" presId="urn:microsoft.com/office/officeart/2005/8/layout/hierarchy4"/>
    <dgm:cxn modelId="{DD2FDBE7-DB8C-472D-BE2C-00C21407EAFE}" type="presParOf" srcId="{E3CD3D6D-832B-412E-8BE1-587BED0C44CA}" destId="{92A20086-5242-4303-B5A6-1F4AA2685663}" srcOrd="0" destOrd="0" presId="urn:microsoft.com/office/officeart/2005/8/layout/hierarchy4"/>
    <dgm:cxn modelId="{38753ECB-C155-409C-8595-5F4B6C64822B}" type="presParOf" srcId="{E3CD3D6D-832B-412E-8BE1-587BED0C44CA}" destId="{7B9D149D-37A3-4622-852F-26BFBBE19EEC}" srcOrd="1" destOrd="0" presId="urn:microsoft.com/office/officeart/2005/8/layout/hierarchy4"/>
    <dgm:cxn modelId="{0743D249-E4BA-47DA-A2A9-9A8D348AB161}" type="presParOf" srcId="{42FDA4AB-2AEC-4E53-AC19-609C6F10C48C}" destId="{034715A0-1CE4-41A0-BD3C-EE0C88E417DB}" srcOrd="1" destOrd="0" presId="urn:microsoft.com/office/officeart/2005/8/layout/hierarchy4"/>
    <dgm:cxn modelId="{3227EF35-1278-4A3B-8574-88163716AF0C}" type="presParOf" srcId="{42FDA4AB-2AEC-4E53-AC19-609C6F10C48C}" destId="{07ED9CC6-1EA6-4E24-8E9E-76F33185C774}" srcOrd="2" destOrd="0" presId="urn:microsoft.com/office/officeart/2005/8/layout/hierarchy4"/>
    <dgm:cxn modelId="{8B5F04B8-DD2F-405C-AEC6-37665991A70A}" type="presParOf" srcId="{07ED9CC6-1EA6-4E24-8E9E-76F33185C774}" destId="{D5E0A119-69AB-40A6-AE51-64053EFDE81D}" srcOrd="0" destOrd="0" presId="urn:microsoft.com/office/officeart/2005/8/layout/hierarchy4"/>
    <dgm:cxn modelId="{849B1DBD-5044-4A88-A342-E79E10B8AFDB}" type="presParOf" srcId="{07ED9CC6-1EA6-4E24-8E9E-76F33185C774}" destId="{545F0E51-389A-4F46-ABB9-5B1E5F182312}" srcOrd="1" destOrd="0" presId="urn:microsoft.com/office/officeart/2005/8/layout/hierarchy4"/>
    <dgm:cxn modelId="{5C6715B6-498F-4380-BDBB-72C3BCCA74D4}" type="presParOf" srcId="{07ED9CC6-1EA6-4E24-8E9E-76F33185C774}" destId="{3975FB38-81E2-47EC-9D7C-1F083174AF2C}" srcOrd="2" destOrd="0" presId="urn:microsoft.com/office/officeart/2005/8/layout/hierarchy4"/>
    <dgm:cxn modelId="{E90F468A-924E-4FBA-9A90-0E8CC72894BA}" type="presParOf" srcId="{3975FB38-81E2-47EC-9D7C-1F083174AF2C}" destId="{360BBD6A-AF60-43F5-A637-70F736436F5B}" srcOrd="0" destOrd="0" presId="urn:microsoft.com/office/officeart/2005/8/layout/hierarchy4"/>
    <dgm:cxn modelId="{6934F59A-F16F-4812-93BC-13154F67C26F}" type="presParOf" srcId="{360BBD6A-AF60-43F5-A637-70F736436F5B}" destId="{3DB49684-2E8E-45A1-AFA2-2D45020FE44F}" srcOrd="0" destOrd="0" presId="urn:microsoft.com/office/officeart/2005/8/layout/hierarchy4"/>
    <dgm:cxn modelId="{14635FB1-8702-4FAD-905B-5A1F238934CF}" type="presParOf" srcId="{360BBD6A-AF60-43F5-A637-70F736436F5B}" destId="{4846957B-700F-4774-BC6A-C8322C113D34}" srcOrd="1" destOrd="0" presId="urn:microsoft.com/office/officeart/2005/8/layout/hierarchy4"/>
    <dgm:cxn modelId="{EEE65A03-330A-4A16-A9EF-3AA591416B23}" type="presParOf" srcId="{360BBD6A-AF60-43F5-A637-70F736436F5B}" destId="{2132D501-F357-4508-9738-F4E2B234DC19}" srcOrd="2" destOrd="0" presId="urn:microsoft.com/office/officeart/2005/8/layout/hierarchy4"/>
    <dgm:cxn modelId="{AE4E3733-440D-41E8-983C-3F9A1A913A69}" type="presParOf" srcId="{2132D501-F357-4508-9738-F4E2B234DC19}" destId="{0B327991-F938-4D3A-A488-32C5CE1E6152}" srcOrd="0" destOrd="0" presId="urn:microsoft.com/office/officeart/2005/8/layout/hierarchy4"/>
    <dgm:cxn modelId="{4526A3F1-D68A-4941-940D-3CF7E21CE022}" type="presParOf" srcId="{0B327991-F938-4D3A-A488-32C5CE1E6152}" destId="{86A067C8-9335-46D6-9ECA-279EA0D3A3BF}" srcOrd="0" destOrd="0" presId="urn:microsoft.com/office/officeart/2005/8/layout/hierarchy4"/>
    <dgm:cxn modelId="{8D53A492-F7AA-449B-BA95-D9BC798FA6A0}" type="presParOf" srcId="{0B327991-F938-4D3A-A488-32C5CE1E6152}" destId="{EE4333EE-2446-4AB3-AED3-543494B5F750}"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CF527E-1222-4058-8403-A3ECA70BBE2C}"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da-DK"/>
        </a:p>
      </dgm:t>
    </dgm:pt>
    <dgm:pt modelId="{54800E0D-BA1D-46E9-AD71-421885C69844}">
      <dgm:prSet phldrT="[Tekst]"/>
      <dgm:spPr>
        <a:solidFill>
          <a:schemeClr val="accent6"/>
        </a:solidFill>
      </dgm:spPr>
      <dgm:t>
        <a:bodyPr/>
        <a:lstStyle/>
        <a:p>
          <a:r>
            <a:rPr lang="da-DK" b="1" dirty="0">
              <a:solidFill>
                <a:schemeClr val="tx1"/>
              </a:solidFill>
            </a:rPr>
            <a:t>Standarder for informationssikkerhed og </a:t>
          </a:r>
          <a:r>
            <a:rPr lang="da-DK" b="1" dirty="0" err="1">
              <a:solidFill>
                <a:schemeClr val="tx1"/>
              </a:solidFill>
            </a:rPr>
            <a:t>privacy</a:t>
          </a:r>
          <a:r>
            <a:rPr lang="da-DK" b="1" dirty="0">
              <a:solidFill>
                <a:schemeClr val="tx1"/>
              </a:solidFill>
            </a:rPr>
            <a:t> (organisatorisk niveau – ISO/IEC 27000-serien)</a:t>
          </a:r>
        </a:p>
      </dgm:t>
    </dgm:pt>
    <dgm:pt modelId="{95FF0999-8BC1-4943-AFC3-F0DF5DAEC021}" type="parTrans" cxnId="{13D7211B-8EBD-4738-9752-9CDC67BCACB0}">
      <dgm:prSet/>
      <dgm:spPr/>
      <dgm:t>
        <a:bodyPr/>
        <a:lstStyle/>
        <a:p>
          <a:endParaRPr lang="da-DK"/>
        </a:p>
      </dgm:t>
    </dgm:pt>
    <dgm:pt modelId="{4DE383AA-3EFF-4E3D-BA75-DA8E9BFBFA47}" type="sibTrans" cxnId="{13D7211B-8EBD-4738-9752-9CDC67BCACB0}">
      <dgm:prSet/>
      <dgm:spPr/>
      <dgm:t>
        <a:bodyPr/>
        <a:lstStyle/>
        <a:p>
          <a:endParaRPr lang="da-DK"/>
        </a:p>
      </dgm:t>
    </dgm:pt>
    <dgm:pt modelId="{F6015FAE-8E5C-4FA7-9D14-005294A39742}">
      <dgm:prSet phldrT="[Tekst]"/>
      <dgm:spPr/>
      <dgm:t>
        <a:bodyPr/>
        <a:lstStyle/>
        <a:p>
          <a:r>
            <a:rPr lang="da-DK" b="1" dirty="0">
              <a:solidFill>
                <a:schemeClr val="tx1"/>
              </a:solidFill>
            </a:rPr>
            <a:t>Teknologispecifikke standarder (cloud, biometri, kryptering mm.)</a:t>
          </a:r>
        </a:p>
      </dgm:t>
    </dgm:pt>
    <dgm:pt modelId="{FB3F2F5C-8ABA-46DA-B122-C5E6660EBB62}" type="parTrans" cxnId="{7DBBE8D6-F77B-43DD-AE67-A12B6A8FB85A}">
      <dgm:prSet/>
      <dgm:spPr/>
      <dgm:t>
        <a:bodyPr/>
        <a:lstStyle/>
        <a:p>
          <a:endParaRPr lang="da-DK"/>
        </a:p>
      </dgm:t>
    </dgm:pt>
    <dgm:pt modelId="{670CCE6D-4989-44CA-B4B9-09F021A2635A}" type="sibTrans" cxnId="{7DBBE8D6-F77B-43DD-AE67-A12B6A8FB85A}">
      <dgm:prSet/>
      <dgm:spPr/>
      <dgm:t>
        <a:bodyPr/>
        <a:lstStyle/>
        <a:p>
          <a:endParaRPr lang="da-DK"/>
        </a:p>
      </dgm:t>
    </dgm:pt>
    <dgm:pt modelId="{67B188EA-7582-4423-B7A5-EAD48F2E28B8}">
      <dgm:prSet phldrT="[Tekst]"/>
      <dgm:spPr/>
      <dgm:t>
        <a:bodyPr/>
        <a:lstStyle/>
        <a:p>
          <a:r>
            <a:rPr lang="da-DK" b="1" dirty="0">
              <a:solidFill>
                <a:schemeClr val="tx1"/>
              </a:solidFill>
            </a:rPr>
            <a:t>Branchespecifikke standarder (forsyning mm.)</a:t>
          </a:r>
        </a:p>
      </dgm:t>
    </dgm:pt>
    <dgm:pt modelId="{78294C95-B118-4ECE-9E65-6D10BF62DF21}" type="parTrans" cxnId="{9484D598-FFED-4213-A442-8517720C482B}">
      <dgm:prSet/>
      <dgm:spPr/>
      <dgm:t>
        <a:bodyPr/>
        <a:lstStyle/>
        <a:p>
          <a:endParaRPr lang="da-DK"/>
        </a:p>
      </dgm:t>
    </dgm:pt>
    <dgm:pt modelId="{DE64900D-0704-4790-B8E2-698F9BF04E91}" type="sibTrans" cxnId="{9484D598-FFED-4213-A442-8517720C482B}">
      <dgm:prSet/>
      <dgm:spPr/>
      <dgm:t>
        <a:bodyPr/>
        <a:lstStyle/>
        <a:p>
          <a:endParaRPr lang="da-DK"/>
        </a:p>
      </dgm:t>
    </dgm:pt>
    <dgm:pt modelId="{3C46EE5F-55E5-48B5-998D-CFB439FB6A6F}">
      <dgm:prSet phldrT="[Tekst]"/>
      <dgm:spPr/>
      <dgm:t>
        <a:bodyPr/>
        <a:lstStyle/>
        <a:p>
          <a:r>
            <a:rPr lang="da-DK" b="1" dirty="0">
              <a:solidFill>
                <a:schemeClr val="tx1"/>
              </a:solidFill>
            </a:rPr>
            <a:t>Standarder for </a:t>
          </a:r>
          <a:r>
            <a:rPr lang="da-DK" b="1" dirty="0" err="1">
              <a:solidFill>
                <a:schemeClr val="tx1"/>
              </a:solidFill>
            </a:rPr>
            <a:t>cybersikkerhed</a:t>
          </a:r>
          <a:r>
            <a:rPr lang="da-DK" b="1" dirty="0">
              <a:solidFill>
                <a:schemeClr val="tx1"/>
              </a:solidFill>
            </a:rPr>
            <a:t> i OT (Industrielle kommunikationsnetværk - IEC 62443-serien)</a:t>
          </a:r>
        </a:p>
      </dgm:t>
    </dgm:pt>
    <dgm:pt modelId="{B2713AC7-1ED6-4C0D-BA97-7784D2CCF6D2}" type="parTrans" cxnId="{DF5B0E52-D23B-42AA-9CAA-081A6D4658E6}">
      <dgm:prSet/>
      <dgm:spPr/>
      <dgm:t>
        <a:bodyPr/>
        <a:lstStyle/>
        <a:p>
          <a:endParaRPr lang="da-DK"/>
        </a:p>
      </dgm:t>
    </dgm:pt>
    <dgm:pt modelId="{EA084F4B-84A5-4B36-A1F0-EE97ED36231F}" type="sibTrans" cxnId="{DF5B0E52-D23B-42AA-9CAA-081A6D4658E6}">
      <dgm:prSet/>
      <dgm:spPr/>
      <dgm:t>
        <a:bodyPr/>
        <a:lstStyle/>
        <a:p>
          <a:endParaRPr lang="da-DK"/>
        </a:p>
      </dgm:t>
    </dgm:pt>
    <dgm:pt modelId="{611748C3-0E8B-41F6-94BA-6219BFF3C967}">
      <dgm:prSet phldrT="[Tekst]"/>
      <dgm:spPr/>
      <dgm:t>
        <a:bodyPr/>
        <a:lstStyle/>
        <a:p>
          <a:r>
            <a:rPr lang="da-DK" b="1" dirty="0">
              <a:solidFill>
                <a:schemeClr val="tx1"/>
              </a:solidFill>
            </a:rPr>
            <a:t>Standarder for </a:t>
          </a:r>
          <a:r>
            <a:rPr lang="da-DK" b="1" dirty="0" err="1">
              <a:solidFill>
                <a:schemeClr val="tx1"/>
              </a:solidFill>
            </a:rPr>
            <a:t>cybersikkerhed</a:t>
          </a:r>
          <a:r>
            <a:rPr lang="da-DK" b="1" dirty="0">
              <a:solidFill>
                <a:schemeClr val="tx1"/>
              </a:solidFill>
            </a:rPr>
            <a:t> i produkter - </a:t>
          </a:r>
          <a:r>
            <a:rPr lang="da-DK" b="1" dirty="0" err="1">
              <a:solidFill>
                <a:schemeClr val="tx1"/>
              </a:solidFill>
            </a:rPr>
            <a:t>IoT</a:t>
          </a:r>
          <a:endParaRPr lang="da-DK" b="1" dirty="0">
            <a:solidFill>
              <a:schemeClr val="tx1"/>
            </a:solidFill>
          </a:endParaRPr>
        </a:p>
      </dgm:t>
    </dgm:pt>
    <dgm:pt modelId="{E90E4CFA-D829-48FD-A2B0-5E30D4D4200E}" type="parTrans" cxnId="{5254C907-BBDD-4248-8053-B233320A5CF3}">
      <dgm:prSet/>
      <dgm:spPr/>
      <dgm:t>
        <a:bodyPr/>
        <a:lstStyle/>
        <a:p>
          <a:endParaRPr lang="da-DK"/>
        </a:p>
      </dgm:t>
    </dgm:pt>
    <dgm:pt modelId="{518D973C-ED07-4A35-91DB-E4148070D8E1}" type="sibTrans" cxnId="{5254C907-BBDD-4248-8053-B233320A5CF3}">
      <dgm:prSet/>
      <dgm:spPr/>
      <dgm:t>
        <a:bodyPr/>
        <a:lstStyle/>
        <a:p>
          <a:endParaRPr lang="da-DK"/>
        </a:p>
      </dgm:t>
    </dgm:pt>
    <dgm:pt modelId="{484EFD87-EA56-4E32-A9CD-BF21A2FB4E02}" type="pres">
      <dgm:prSet presAssocID="{E2CF527E-1222-4058-8403-A3ECA70BBE2C}" presName="Name0" presStyleCnt="0">
        <dgm:presLayoutVars>
          <dgm:chMax val="7"/>
          <dgm:chPref val="7"/>
          <dgm:dir/>
        </dgm:presLayoutVars>
      </dgm:prSet>
      <dgm:spPr/>
    </dgm:pt>
    <dgm:pt modelId="{8C8A481E-CD9F-4690-A727-595842E237FE}" type="pres">
      <dgm:prSet presAssocID="{E2CF527E-1222-4058-8403-A3ECA70BBE2C}" presName="Name1" presStyleCnt="0"/>
      <dgm:spPr/>
    </dgm:pt>
    <dgm:pt modelId="{3674EFBA-E7D7-47E4-B89B-FD35E73A51E5}" type="pres">
      <dgm:prSet presAssocID="{E2CF527E-1222-4058-8403-A3ECA70BBE2C}" presName="cycle" presStyleCnt="0"/>
      <dgm:spPr/>
    </dgm:pt>
    <dgm:pt modelId="{8CDD4F38-7E24-434F-8ADE-E94950C0F20B}" type="pres">
      <dgm:prSet presAssocID="{E2CF527E-1222-4058-8403-A3ECA70BBE2C}" presName="srcNode" presStyleLbl="node1" presStyleIdx="0" presStyleCnt="5"/>
      <dgm:spPr/>
    </dgm:pt>
    <dgm:pt modelId="{F1A0DD86-A6F2-4D91-A4AF-FF9765DFCE72}" type="pres">
      <dgm:prSet presAssocID="{E2CF527E-1222-4058-8403-A3ECA70BBE2C}" presName="conn" presStyleLbl="parChTrans1D2" presStyleIdx="0" presStyleCnt="1" custLinFactNeighborX="-29653" custLinFactNeighborY="-1958"/>
      <dgm:spPr/>
    </dgm:pt>
    <dgm:pt modelId="{26FD5213-0A09-4576-B17B-FA6769E8058B}" type="pres">
      <dgm:prSet presAssocID="{E2CF527E-1222-4058-8403-A3ECA70BBE2C}" presName="extraNode" presStyleLbl="node1" presStyleIdx="0" presStyleCnt="5"/>
      <dgm:spPr/>
    </dgm:pt>
    <dgm:pt modelId="{A4FCA4E7-6629-4AB2-821B-7B1B9594F3E2}" type="pres">
      <dgm:prSet presAssocID="{E2CF527E-1222-4058-8403-A3ECA70BBE2C}" presName="dstNode" presStyleLbl="node1" presStyleIdx="0" presStyleCnt="5"/>
      <dgm:spPr/>
    </dgm:pt>
    <dgm:pt modelId="{A984C17F-27C9-4F41-BBA9-B9CB6F0D754F}" type="pres">
      <dgm:prSet presAssocID="{54800E0D-BA1D-46E9-AD71-421885C69844}" presName="text_1" presStyleLbl="node1" presStyleIdx="0" presStyleCnt="5">
        <dgm:presLayoutVars>
          <dgm:bulletEnabled val="1"/>
        </dgm:presLayoutVars>
      </dgm:prSet>
      <dgm:spPr/>
    </dgm:pt>
    <dgm:pt modelId="{1617D99E-572F-4C81-A30D-AEE6C98BE526}" type="pres">
      <dgm:prSet presAssocID="{54800E0D-BA1D-46E9-AD71-421885C69844}" presName="accent_1" presStyleCnt="0"/>
      <dgm:spPr/>
    </dgm:pt>
    <dgm:pt modelId="{3684E819-518A-4035-A505-96F1C6F70006}" type="pres">
      <dgm:prSet presAssocID="{54800E0D-BA1D-46E9-AD71-421885C69844}" presName="accentRepeatNode" presStyleLbl="solidFgAcc1" presStyleIdx="0" presStyleCnt="5"/>
      <dgm:spPr>
        <a:solidFill>
          <a:schemeClr val="bg1"/>
        </a:solidFill>
      </dgm:spPr>
    </dgm:pt>
    <dgm:pt modelId="{5FAB25E0-074F-458E-8BD9-6FA1FAE74042}" type="pres">
      <dgm:prSet presAssocID="{611748C3-0E8B-41F6-94BA-6219BFF3C967}" presName="text_2" presStyleLbl="node1" presStyleIdx="1" presStyleCnt="5">
        <dgm:presLayoutVars>
          <dgm:bulletEnabled val="1"/>
        </dgm:presLayoutVars>
      </dgm:prSet>
      <dgm:spPr/>
    </dgm:pt>
    <dgm:pt modelId="{F78191CF-4F50-4077-BA88-2C50FC143B17}" type="pres">
      <dgm:prSet presAssocID="{611748C3-0E8B-41F6-94BA-6219BFF3C967}" presName="accent_2" presStyleCnt="0"/>
      <dgm:spPr/>
    </dgm:pt>
    <dgm:pt modelId="{2A1DB20E-35E2-4EA9-8A20-90E058C6C668}" type="pres">
      <dgm:prSet presAssocID="{611748C3-0E8B-41F6-94BA-6219BFF3C967}" presName="accentRepeatNode" presStyleLbl="solidFgAcc1" presStyleIdx="1" presStyleCnt="5"/>
      <dgm:spPr>
        <a:solidFill>
          <a:schemeClr val="bg1"/>
        </a:solidFill>
      </dgm:spPr>
    </dgm:pt>
    <dgm:pt modelId="{AD9A4C4F-DAC5-45FE-A1F3-1243D1EF21EB}" type="pres">
      <dgm:prSet presAssocID="{F6015FAE-8E5C-4FA7-9D14-005294A39742}" presName="text_3" presStyleLbl="node1" presStyleIdx="2" presStyleCnt="5">
        <dgm:presLayoutVars>
          <dgm:bulletEnabled val="1"/>
        </dgm:presLayoutVars>
      </dgm:prSet>
      <dgm:spPr/>
    </dgm:pt>
    <dgm:pt modelId="{D3E3A994-33FA-4410-A7D5-2AC3D43C5915}" type="pres">
      <dgm:prSet presAssocID="{F6015FAE-8E5C-4FA7-9D14-005294A39742}" presName="accent_3" presStyleCnt="0"/>
      <dgm:spPr/>
    </dgm:pt>
    <dgm:pt modelId="{4DD8E323-7964-4800-8601-11CAA7E9700F}" type="pres">
      <dgm:prSet presAssocID="{F6015FAE-8E5C-4FA7-9D14-005294A39742}" presName="accentRepeatNode" presStyleLbl="solidFgAcc1" presStyleIdx="2" presStyleCnt="5"/>
      <dgm:spPr>
        <a:solidFill>
          <a:schemeClr val="bg1"/>
        </a:solidFill>
      </dgm:spPr>
    </dgm:pt>
    <dgm:pt modelId="{F360DCD0-32B5-44EF-8C49-94F3A73A8DB8}" type="pres">
      <dgm:prSet presAssocID="{67B188EA-7582-4423-B7A5-EAD48F2E28B8}" presName="text_4" presStyleLbl="node1" presStyleIdx="3" presStyleCnt="5">
        <dgm:presLayoutVars>
          <dgm:bulletEnabled val="1"/>
        </dgm:presLayoutVars>
      </dgm:prSet>
      <dgm:spPr/>
    </dgm:pt>
    <dgm:pt modelId="{EA7D345A-1DBD-445C-B810-BD1DD779DB17}" type="pres">
      <dgm:prSet presAssocID="{67B188EA-7582-4423-B7A5-EAD48F2E28B8}" presName="accent_4" presStyleCnt="0"/>
      <dgm:spPr/>
    </dgm:pt>
    <dgm:pt modelId="{363D71D7-72A9-4BC4-88DF-D8BB6143E8B7}" type="pres">
      <dgm:prSet presAssocID="{67B188EA-7582-4423-B7A5-EAD48F2E28B8}" presName="accentRepeatNode" presStyleLbl="solidFgAcc1" presStyleIdx="3" presStyleCnt="5"/>
      <dgm:spPr>
        <a:solidFill>
          <a:srgbClr val="FFFFFF"/>
        </a:solidFill>
      </dgm:spPr>
    </dgm:pt>
    <dgm:pt modelId="{AE26BCB5-947C-495A-B02C-559574021946}" type="pres">
      <dgm:prSet presAssocID="{3C46EE5F-55E5-48B5-998D-CFB439FB6A6F}" presName="text_5" presStyleLbl="node1" presStyleIdx="4" presStyleCnt="5">
        <dgm:presLayoutVars>
          <dgm:bulletEnabled val="1"/>
        </dgm:presLayoutVars>
      </dgm:prSet>
      <dgm:spPr/>
    </dgm:pt>
    <dgm:pt modelId="{CA729EC6-CC66-4FBA-A571-4C4D0DBBA500}" type="pres">
      <dgm:prSet presAssocID="{3C46EE5F-55E5-48B5-998D-CFB439FB6A6F}" presName="accent_5" presStyleCnt="0"/>
      <dgm:spPr/>
    </dgm:pt>
    <dgm:pt modelId="{D5A20886-810A-414F-B4BE-2A92D0DA46F6}" type="pres">
      <dgm:prSet presAssocID="{3C46EE5F-55E5-48B5-998D-CFB439FB6A6F}" presName="accentRepeatNode" presStyleLbl="solidFgAcc1" presStyleIdx="4" presStyleCnt="5"/>
      <dgm:spPr>
        <a:solidFill>
          <a:srgbClr val="FFFFFF"/>
        </a:solidFill>
      </dgm:spPr>
    </dgm:pt>
  </dgm:ptLst>
  <dgm:cxnLst>
    <dgm:cxn modelId="{5254C907-BBDD-4248-8053-B233320A5CF3}" srcId="{E2CF527E-1222-4058-8403-A3ECA70BBE2C}" destId="{611748C3-0E8B-41F6-94BA-6219BFF3C967}" srcOrd="1" destOrd="0" parTransId="{E90E4CFA-D829-48FD-A2B0-5E30D4D4200E}" sibTransId="{518D973C-ED07-4A35-91DB-E4148070D8E1}"/>
    <dgm:cxn modelId="{13D7211B-8EBD-4738-9752-9CDC67BCACB0}" srcId="{E2CF527E-1222-4058-8403-A3ECA70BBE2C}" destId="{54800E0D-BA1D-46E9-AD71-421885C69844}" srcOrd="0" destOrd="0" parTransId="{95FF0999-8BC1-4943-AFC3-F0DF5DAEC021}" sibTransId="{4DE383AA-3EFF-4E3D-BA75-DA8E9BFBFA47}"/>
    <dgm:cxn modelId="{0B8B301D-8773-4542-A09E-4DE2F081C638}" type="presOf" srcId="{3C46EE5F-55E5-48B5-998D-CFB439FB6A6F}" destId="{AE26BCB5-947C-495A-B02C-559574021946}" srcOrd="0" destOrd="0" presId="urn:microsoft.com/office/officeart/2008/layout/VerticalCurvedList"/>
    <dgm:cxn modelId="{DF5B0E52-D23B-42AA-9CAA-081A6D4658E6}" srcId="{E2CF527E-1222-4058-8403-A3ECA70BBE2C}" destId="{3C46EE5F-55E5-48B5-998D-CFB439FB6A6F}" srcOrd="4" destOrd="0" parTransId="{B2713AC7-1ED6-4C0D-BA97-7784D2CCF6D2}" sibTransId="{EA084F4B-84A5-4B36-A1F0-EE97ED36231F}"/>
    <dgm:cxn modelId="{F3F7C980-3CCE-4DCF-A9FD-39B2FEDBC6E2}" type="presOf" srcId="{67B188EA-7582-4423-B7A5-EAD48F2E28B8}" destId="{F360DCD0-32B5-44EF-8C49-94F3A73A8DB8}" srcOrd="0" destOrd="0" presId="urn:microsoft.com/office/officeart/2008/layout/VerticalCurvedList"/>
    <dgm:cxn modelId="{46D9BF84-CCAE-42CF-806F-E110C15221CE}" type="presOf" srcId="{54800E0D-BA1D-46E9-AD71-421885C69844}" destId="{A984C17F-27C9-4F41-BBA9-B9CB6F0D754F}" srcOrd="0" destOrd="0" presId="urn:microsoft.com/office/officeart/2008/layout/VerticalCurvedList"/>
    <dgm:cxn modelId="{F5CADA85-8372-4696-B101-2A116D3F2288}" type="presOf" srcId="{4DE383AA-3EFF-4E3D-BA75-DA8E9BFBFA47}" destId="{F1A0DD86-A6F2-4D91-A4AF-FF9765DFCE72}" srcOrd="0" destOrd="0" presId="urn:microsoft.com/office/officeart/2008/layout/VerticalCurvedList"/>
    <dgm:cxn modelId="{1C047188-0BFB-4006-AFA7-11AAF42FCE90}" type="presOf" srcId="{611748C3-0E8B-41F6-94BA-6219BFF3C967}" destId="{5FAB25E0-074F-458E-8BD9-6FA1FAE74042}" srcOrd="0" destOrd="0" presId="urn:microsoft.com/office/officeart/2008/layout/VerticalCurvedList"/>
    <dgm:cxn modelId="{812F5290-1C7B-44E0-91C5-F79411CC2DBE}" type="presOf" srcId="{F6015FAE-8E5C-4FA7-9D14-005294A39742}" destId="{AD9A4C4F-DAC5-45FE-A1F3-1243D1EF21EB}" srcOrd="0" destOrd="0" presId="urn:microsoft.com/office/officeart/2008/layout/VerticalCurvedList"/>
    <dgm:cxn modelId="{9484D598-FFED-4213-A442-8517720C482B}" srcId="{E2CF527E-1222-4058-8403-A3ECA70BBE2C}" destId="{67B188EA-7582-4423-B7A5-EAD48F2E28B8}" srcOrd="3" destOrd="0" parTransId="{78294C95-B118-4ECE-9E65-6D10BF62DF21}" sibTransId="{DE64900D-0704-4790-B8E2-698F9BF04E91}"/>
    <dgm:cxn modelId="{7DBBE8D6-F77B-43DD-AE67-A12B6A8FB85A}" srcId="{E2CF527E-1222-4058-8403-A3ECA70BBE2C}" destId="{F6015FAE-8E5C-4FA7-9D14-005294A39742}" srcOrd="2" destOrd="0" parTransId="{FB3F2F5C-8ABA-46DA-B122-C5E6660EBB62}" sibTransId="{670CCE6D-4989-44CA-B4B9-09F021A2635A}"/>
    <dgm:cxn modelId="{27D413FC-5349-47A5-9D88-1E65C8467589}" type="presOf" srcId="{E2CF527E-1222-4058-8403-A3ECA70BBE2C}" destId="{484EFD87-EA56-4E32-A9CD-BF21A2FB4E02}" srcOrd="0" destOrd="0" presId="urn:microsoft.com/office/officeart/2008/layout/VerticalCurvedList"/>
    <dgm:cxn modelId="{E6F06612-CD41-4A83-BE94-DDBA9238BE55}" type="presParOf" srcId="{484EFD87-EA56-4E32-A9CD-BF21A2FB4E02}" destId="{8C8A481E-CD9F-4690-A727-595842E237FE}" srcOrd="0" destOrd="0" presId="urn:microsoft.com/office/officeart/2008/layout/VerticalCurvedList"/>
    <dgm:cxn modelId="{972F5699-D7B0-44AD-A26A-CF5097B2430D}" type="presParOf" srcId="{8C8A481E-CD9F-4690-A727-595842E237FE}" destId="{3674EFBA-E7D7-47E4-B89B-FD35E73A51E5}" srcOrd="0" destOrd="0" presId="urn:microsoft.com/office/officeart/2008/layout/VerticalCurvedList"/>
    <dgm:cxn modelId="{B1BAE992-C817-4DBB-9F1E-D27B02CC7519}" type="presParOf" srcId="{3674EFBA-E7D7-47E4-B89B-FD35E73A51E5}" destId="{8CDD4F38-7E24-434F-8ADE-E94950C0F20B}" srcOrd="0" destOrd="0" presId="urn:microsoft.com/office/officeart/2008/layout/VerticalCurvedList"/>
    <dgm:cxn modelId="{B683F13D-72E5-4FF9-83EE-CA50F970AA68}" type="presParOf" srcId="{3674EFBA-E7D7-47E4-B89B-FD35E73A51E5}" destId="{F1A0DD86-A6F2-4D91-A4AF-FF9765DFCE72}" srcOrd="1" destOrd="0" presId="urn:microsoft.com/office/officeart/2008/layout/VerticalCurvedList"/>
    <dgm:cxn modelId="{6DB051BF-E0B7-46A9-905F-EA7592634B60}" type="presParOf" srcId="{3674EFBA-E7D7-47E4-B89B-FD35E73A51E5}" destId="{26FD5213-0A09-4576-B17B-FA6769E8058B}" srcOrd="2" destOrd="0" presId="urn:microsoft.com/office/officeart/2008/layout/VerticalCurvedList"/>
    <dgm:cxn modelId="{19EA1388-2D44-4E31-A018-6C3FD7CA51C4}" type="presParOf" srcId="{3674EFBA-E7D7-47E4-B89B-FD35E73A51E5}" destId="{A4FCA4E7-6629-4AB2-821B-7B1B9594F3E2}" srcOrd="3" destOrd="0" presId="urn:microsoft.com/office/officeart/2008/layout/VerticalCurvedList"/>
    <dgm:cxn modelId="{D6D7BD1A-FAF1-4059-91FF-17E664348B0C}" type="presParOf" srcId="{8C8A481E-CD9F-4690-A727-595842E237FE}" destId="{A984C17F-27C9-4F41-BBA9-B9CB6F0D754F}" srcOrd="1" destOrd="0" presId="urn:microsoft.com/office/officeart/2008/layout/VerticalCurvedList"/>
    <dgm:cxn modelId="{8EC1F5F2-C4DD-4C9C-BAEB-16B0FAE3B1E6}" type="presParOf" srcId="{8C8A481E-CD9F-4690-A727-595842E237FE}" destId="{1617D99E-572F-4C81-A30D-AEE6C98BE526}" srcOrd="2" destOrd="0" presId="urn:microsoft.com/office/officeart/2008/layout/VerticalCurvedList"/>
    <dgm:cxn modelId="{398615A7-FF6F-43D1-90AF-F4D0B143FA26}" type="presParOf" srcId="{1617D99E-572F-4C81-A30D-AEE6C98BE526}" destId="{3684E819-518A-4035-A505-96F1C6F70006}" srcOrd="0" destOrd="0" presId="urn:microsoft.com/office/officeart/2008/layout/VerticalCurvedList"/>
    <dgm:cxn modelId="{C1E1E2C3-65F7-4DE9-9A96-38E99B6B3758}" type="presParOf" srcId="{8C8A481E-CD9F-4690-A727-595842E237FE}" destId="{5FAB25E0-074F-458E-8BD9-6FA1FAE74042}" srcOrd="3" destOrd="0" presId="urn:microsoft.com/office/officeart/2008/layout/VerticalCurvedList"/>
    <dgm:cxn modelId="{07E9BAB3-0FA9-4608-8BB0-A595A72AC8F3}" type="presParOf" srcId="{8C8A481E-CD9F-4690-A727-595842E237FE}" destId="{F78191CF-4F50-4077-BA88-2C50FC143B17}" srcOrd="4" destOrd="0" presId="urn:microsoft.com/office/officeart/2008/layout/VerticalCurvedList"/>
    <dgm:cxn modelId="{7B526380-B719-4F4B-B99A-4AE15B318220}" type="presParOf" srcId="{F78191CF-4F50-4077-BA88-2C50FC143B17}" destId="{2A1DB20E-35E2-4EA9-8A20-90E058C6C668}" srcOrd="0" destOrd="0" presId="urn:microsoft.com/office/officeart/2008/layout/VerticalCurvedList"/>
    <dgm:cxn modelId="{C8E68ED7-0C45-4E04-B735-399F429C943F}" type="presParOf" srcId="{8C8A481E-CD9F-4690-A727-595842E237FE}" destId="{AD9A4C4F-DAC5-45FE-A1F3-1243D1EF21EB}" srcOrd="5" destOrd="0" presId="urn:microsoft.com/office/officeart/2008/layout/VerticalCurvedList"/>
    <dgm:cxn modelId="{9F4DFFE0-C0EC-49A5-A554-97BEC9C5C9EA}" type="presParOf" srcId="{8C8A481E-CD9F-4690-A727-595842E237FE}" destId="{D3E3A994-33FA-4410-A7D5-2AC3D43C5915}" srcOrd="6" destOrd="0" presId="urn:microsoft.com/office/officeart/2008/layout/VerticalCurvedList"/>
    <dgm:cxn modelId="{4E2AF7EE-7739-4B76-98A7-2018680EC67C}" type="presParOf" srcId="{D3E3A994-33FA-4410-A7D5-2AC3D43C5915}" destId="{4DD8E323-7964-4800-8601-11CAA7E9700F}" srcOrd="0" destOrd="0" presId="urn:microsoft.com/office/officeart/2008/layout/VerticalCurvedList"/>
    <dgm:cxn modelId="{5E36E452-5612-4B2C-95A9-7EB81E6F5544}" type="presParOf" srcId="{8C8A481E-CD9F-4690-A727-595842E237FE}" destId="{F360DCD0-32B5-44EF-8C49-94F3A73A8DB8}" srcOrd="7" destOrd="0" presId="urn:microsoft.com/office/officeart/2008/layout/VerticalCurvedList"/>
    <dgm:cxn modelId="{50D5B492-E12C-451B-B938-64EB474F2040}" type="presParOf" srcId="{8C8A481E-CD9F-4690-A727-595842E237FE}" destId="{EA7D345A-1DBD-445C-B810-BD1DD779DB17}" srcOrd="8" destOrd="0" presId="urn:microsoft.com/office/officeart/2008/layout/VerticalCurvedList"/>
    <dgm:cxn modelId="{37939617-36DE-454F-96CB-2B7047947C68}" type="presParOf" srcId="{EA7D345A-1DBD-445C-B810-BD1DD779DB17}" destId="{363D71D7-72A9-4BC4-88DF-D8BB6143E8B7}" srcOrd="0" destOrd="0" presId="urn:microsoft.com/office/officeart/2008/layout/VerticalCurvedList"/>
    <dgm:cxn modelId="{E04ADDB4-89F7-44AA-8CF0-FAE10C595325}" type="presParOf" srcId="{8C8A481E-CD9F-4690-A727-595842E237FE}" destId="{AE26BCB5-947C-495A-B02C-559574021946}" srcOrd="9" destOrd="0" presId="urn:microsoft.com/office/officeart/2008/layout/VerticalCurvedList"/>
    <dgm:cxn modelId="{47E99AD5-0D4F-4E31-85F3-DA58719E4E64}" type="presParOf" srcId="{8C8A481E-CD9F-4690-A727-595842E237FE}" destId="{CA729EC6-CC66-4FBA-A571-4C4D0DBBA500}" srcOrd="10" destOrd="0" presId="urn:microsoft.com/office/officeart/2008/layout/VerticalCurvedList"/>
    <dgm:cxn modelId="{14E9060B-BF5E-4FA1-895C-2E3673728451}" type="presParOf" srcId="{CA729EC6-CC66-4FBA-A571-4C4D0DBBA500}" destId="{D5A20886-810A-414F-B4BE-2A92D0DA46F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95FAB7-21CE-42D4-BBDA-FA1BE6A8A38F}" type="doc">
      <dgm:prSet loTypeId="urn:microsoft.com/office/officeart/2005/8/layout/lProcess2" loCatId="list" qsTypeId="urn:microsoft.com/office/officeart/2005/8/quickstyle/simple2" qsCatId="simple" csTypeId="urn:microsoft.com/office/officeart/2005/8/colors/accent0_3" csCatId="mainScheme" phldr="1"/>
      <dgm:spPr/>
      <dgm:t>
        <a:bodyPr/>
        <a:lstStyle/>
        <a:p>
          <a:endParaRPr lang="da-DK"/>
        </a:p>
      </dgm:t>
    </dgm:pt>
    <dgm:pt modelId="{23C197AC-C39B-4DD8-9BD3-AA737A9C27A2}">
      <dgm:prSet phldrT="[Tekst]" custT="1"/>
      <dgm:spPr/>
      <dgm:t>
        <a:bodyPr/>
        <a:lstStyle/>
        <a:p>
          <a:r>
            <a:rPr lang="da-DK" sz="1200"/>
            <a:t>Ordliste-Standarder</a:t>
          </a:r>
        </a:p>
      </dgm:t>
    </dgm:pt>
    <dgm:pt modelId="{C3A8920B-DD27-42E9-94FA-5CB3E3784AD4}" type="parTrans" cxnId="{F241CEBE-A3FF-4A4E-83B3-9269DB6C3A28}">
      <dgm:prSet/>
      <dgm:spPr/>
      <dgm:t>
        <a:bodyPr/>
        <a:lstStyle/>
        <a:p>
          <a:endParaRPr lang="da-DK"/>
        </a:p>
      </dgm:t>
    </dgm:pt>
    <dgm:pt modelId="{F4532BEB-07E7-4BEE-BEC1-BD586560CFE7}" type="sibTrans" cxnId="{F241CEBE-A3FF-4A4E-83B3-9269DB6C3A28}">
      <dgm:prSet/>
      <dgm:spPr/>
      <dgm:t>
        <a:bodyPr/>
        <a:lstStyle/>
        <a:p>
          <a:endParaRPr lang="da-DK"/>
        </a:p>
      </dgm:t>
    </dgm:pt>
    <dgm:pt modelId="{B3D129B1-C879-4249-83D8-2A475D76C576}">
      <dgm:prSet phldrT="[Tekst]"/>
      <dgm:spPr/>
      <dgm:t>
        <a:bodyPr/>
        <a:lstStyle/>
        <a:p>
          <a:r>
            <a:rPr lang="da-DK" dirty="0"/>
            <a:t>ISO/IEC 27000</a:t>
          </a:r>
        </a:p>
      </dgm:t>
    </dgm:pt>
    <dgm:pt modelId="{39916E53-0E60-44DA-9A82-236D78BC5624}" type="parTrans" cxnId="{A3AA2EAD-0FDE-4617-AE44-D46B53E8A0B1}">
      <dgm:prSet/>
      <dgm:spPr/>
      <dgm:t>
        <a:bodyPr/>
        <a:lstStyle/>
        <a:p>
          <a:endParaRPr lang="da-DK"/>
        </a:p>
      </dgm:t>
    </dgm:pt>
    <dgm:pt modelId="{AE5277F4-CF1A-408D-ABC7-69CF82C49E73}" type="sibTrans" cxnId="{A3AA2EAD-0FDE-4617-AE44-D46B53E8A0B1}">
      <dgm:prSet/>
      <dgm:spPr/>
      <dgm:t>
        <a:bodyPr/>
        <a:lstStyle/>
        <a:p>
          <a:endParaRPr lang="da-DK"/>
        </a:p>
      </dgm:t>
    </dgm:pt>
    <dgm:pt modelId="{35480F20-75D6-4500-ACE0-F7408991C495}">
      <dgm:prSet phldrT="[Tekst]" custT="1"/>
      <dgm:spPr/>
      <dgm:t>
        <a:bodyPr/>
        <a:lstStyle/>
        <a:p>
          <a:r>
            <a:rPr lang="da-DK" sz="1200"/>
            <a:t>Kravstandarder</a:t>
          </a:r>
        </a:p>
      </dgm:t>
    </dgm:pt>
    <dgm:pt modelId="{9D8BD175-69E2-4B25-87DE-5B76F40A76A5}" type="parTrans" cxnId="{B28D1710-EAB4-4D2D-A43A-230ABD3C4479}">
      <dgm:prSet/>
      <dgm:spPr/>
      <dgm:t>
        <a:bodyPr/>
        <a:lstStyle/>
        <a:p>
          <a:endParaRPr lang="da-DK"/>
        </a:p>
      </dgm:t>
    </dgm:pt>
    <dgm:pt modelId="{2BDDF11A-D631-43C1-8FC1-6359995322F6}" type="sibTrans" cxnId="{B28D1710-EAB4-4D2D-A43A-230ABD3C4479}">
      <dgm:prSet/>
      <dgm:spPr/>
      <dgm:t>
        <a:bodyPr/>
        <a:lstStyle/>
        <a:p>
          <a:endParaRPr lang="da-DK"/>
        </a:p>
      </dgm:t>
    </dgm:pt>
    <dgm:pt modelId="{8AF77B99-4A13-4161-B42B-16606FA70076}">
      <dgm:prSet phldrT="[Tekst]"/>
      <dgm:spPr>
        <a:solidFill>
          <a:srgbClr val="FF9900"/>
        </a:solidFill>
      </dgm:spPr>
      <dgm:t>
        <a:bodyPr/>
        <a:lstStyle/>
        <a:p>
          <a:r>
            <a:rPr lang="da-DK"/>
            <a:t>ISO/IEC 27001</a:t>
          </a:r>
        </a:p>
      </dgm:t>
    </dgm:pt>
    <dgm:pt modelId="{97EBFEA7-DF5E-4EAA-BF04-CBCA98E098FC}" type="parTrans" cxnId="{6F29CBC7-3D8E-428B-B72C-13B3BBE65C40}">
      <dgm:prSet/>
      <dgm:spPr/>
      <dgm:t>
        <a:bodyPr/>
        <a:lstStyle/>
        <a:p>
          <a:endParaRPr lang="da-DK"/>
        </a:p>
      </dgm:t>
    </dgm:pt>
    <dgm:pt modelId="{E45B08BB-A5A1-416D-9FAA-04DD31357CC8}" type="sibTrans" cxnId="{6F29CBC7-3D8E-428B-B72C-13B3BBE65C40}">
      <dgm:prSet/>
      <dgm:spPr/>
      <dgm:t>
        <a:bodyPr/>
        <a:lstStyle/>
        <a:p>
          <a:endParaRPr lang="da-DK"/>
        </a:p>
      </dgm:t>
    </dgm:pt>
    <dgm:pt modelId="{208E5405-833B-45DF-954C-F821BFA227CF}">
      <dgm:prSet phldrT="[Tekst]" custT="1"/>
      <dgm:spPr/>
      <dgm:t>
        <a:bodyPr/>
        <a:lstStyle/>
        <a:p>
          <a:pPr algn="ctr"/>
          <a:r>
            <a:rPr lang="da-DK" sz="1200"/>
            <a:t>Vejledende standarder</a:t>
          </a:r>
        </a:p>
      </dgm:t>
    </dgm:pt>
    <dgm:pt modelId="{C1D3D672-3FE4-41AA-9C90-C5D46003A385}" type="parTrans" cxnId="{5B60B5E1-A73E-4E49-96FE-40FBECFFC554}">
      <dgm:prSet/>
      <dgm:spPr/>
      <dgm:t>
        <a:bodyPr/>
        <a:lstStyle/>
        <a:p>
          <a:endParaRPr lang="da-DK"/>
        </a:p>
      </dgm:t>
    </dgm:pt>
    <dgm:pt modelId="{2231EC90-93B9-4157-9376-01938D5A7A4F}" type="sibTrans" cxnId="{5B60B5E1-A73E-4E49-96FE-40FBECFFC554}">
      <dgm:prSet/>
      <dgm:spPr/>
      <dgm:t>
        <a:bodyPr/>
        <a:lstStyle/>
        <a:p>
          <a:endParaRPr lang="da-DK"/>
        </a:p>
      </dgm:t>
    </dgm:pt>
    <dgm:pt modelId="{65241C7A-44AF-42D5-9959-0B759EE1CA71}">
      <dgm:prSet phldrT="[Tekst]"/>
      <dgm:spPr/>
      <dgm:t>
        <a:bodyPr/>
        <a:lstStyle/>
        <a:p>
          <a:r>
            <a:rPr lang="da-DK"/>
            <a:t>ISO/IEC 27002</a:t>
          </a:r>
        </a:p>
      </dgm:t>
    </dgm:pt>
    <dgm:pt modelId="{BB03AD2F-E4AA-4856-BE3B-D7F303270FC5}" type="parTrans" cxnId="{7CE4B9BB-657D-4FC7-AAE4-D299F9EFAACA}">
      <dgm:prSet/>
      <dgm:spPr/>
      <dgm:t>
        <a:bodyPr/>
        <a:lstStyle/>
        <a:p>
          <a:endParaRPr lang="da-DK"/>
        </a:p>
      </dgm:t>
    </dgm:pt>
    <dgm:pt modelId="{09D0D01A-9524-42D6-8A83-C4B5EB7FD64A}" type="sibTrans" cxnId="{7CE4B9BB-657D-4FC7-AAE4-D299F9EFAACA}">
      <dgm:prSet/>
      <dgm:spPr/>
      <dgm:t>
        <a:bodyPr/>
        <a:lstStyle/>
        <a:p>
          <a:endParaRPr lang="da-DK"/>
        </a:p>
      </dgm:t>
    </dgm:pt>
    <dgm:pt modelId="{41AB8DC3-A76E-41A1-A9BB-CBE853517FE5}">
      <dgm:prSet phldrT="[Tekst]"/>
      <dgm:spPr/>
      <dgm:t>
        <a:bodyPr/>
        <a:lstStyle/>
        <a:p>
          <a:r>
            <a:rPr lang="da-DK"/>
            <a:t>ISO/IEC 27005</a:t>
          </a:r>
        </a:p>
      </dgm:t>
    </dgm:pt>
    <dgm:pt modelId="{0506FA7F-3075-46F6-9DC9-193183856568}" type="parTrans" cxnId="{F0CF1F0F-D198-4B0B-817D-24A4DF7245F8}">
      <dgm:prSet/>
      <dgm:spPr/>
      <dgm:t>
        <a:bodyPr/>
        <a:lstStyle/>
        <a:p>
          <a:endParaRPr lang="da-DK"/>
        </a:p>
      </dgm:t>
    </dgm:pt>
    <dgm:pt modelId="{A8CCB997-39FF-4332-8F5F-668BA47908E3}" type="sibTrans" cxnId="{F0CF1F0F-D198-4B0B-817D-24A4DF7245F8}">
      <dgm:prSet/>
      <dgm:spPr/>
      <dgm:t>
        <a:bodyPr/>
        <a:lstStyle/>
        <a:p>
          <a:endParaRPr lang="da-DK"/>
        </a:p>
      </dgm:t>
    </dgm:pt>
    <dgm:pt modelId="{CC2861EC-2E45-4ABA-8352-F462B574B628}">
      <dgm:prSet phldrT="[Tekst]"/>
      <dgm:spPr/>
      <dgm:t>
        <a:bodyPr/>
        <a:lstStyle/>
        <a:p>
          <a:r>
            <a:rPr lang="da-DK"/>
            <a:t>ISO/IEC 27006</a:t>
          </a:r>
        </a:p>
      </dgm:t>
    </dgm:pt>
    <dgm:pt modelId="{804C6C02-E3C5-48DD-AF24-65135BA3B4F1}" type="parTrans" cxnId="{7776D40C-997E-4F36-B3BE-6EECC6864A84}">
      <dgm:prSet/>
      <dgm:spPr/>
      <dgm:t>
        <a:bodyPr/>
        <a:lstStyle/>
        <a:p>
          <a:endParaRPr lang="da-DK"/>
        </a:p>
      </dgm:t>
    </dgm:pt>
    <dgm:pt modelId="{AAC40EE9-71F2-4CA6-9A53-ABC5EDCCD9E7}" type="sibTrans" cxnId="{7776D40C-997E-4F36-B3BE-6EECC6864A84}">
      <dgm:prSet/>
      <dgm:spPr/>
      <dgm:t>
        <a:bodyPr/>
        <a:lstStyle/>
        <a:p>
          <a:endParaRPr lang="da-DK"/>
        </a:p>
      </dgm:t>
    </dgm:pt>
    <dgm:pt modelId="{C2334761-2C48-46B7-99AB-575DA2A68DBE}">
      <dgm:prSet phldrT="[Tekst]"/>
      <dgm:spPr/>
      <dgm:t>
        <a:bodyPr/>
        <a:lstStyle/>
        <a:p>
          <a:r>
            <a:rPr lang="da-DK"/>
            <a:t>ISO/IEC 27004</a:t>
          </a:r>
        </a:p>
      </dgm:t>
    </dgm:pt>
    <dgm:pt modelId="{DBD01E06-01BA-4918-AF3F-8ECB8B3E748C}" type="parTrans" cxnId="{96F51CF4-784F-4A39-A561-3A2B2DC64C6D}">
      <dgm:prSet/>
      <dgm:spPr/>
      <dgm:t>
        <a:bodyPr/>
        <a:lstStyle/>
        <a:p>
          <a:endParaRPr lang="da-DK"/>
        </a:p>
      </dgm:t>
    </dgm:pt>
    <dgm:pt modelId="{60B9900B-2080-44DF-BB09-DBB97FA2DB71}" type="sibTrans" cxnId="{96F51CF4-784F-4A39-A561-3A2B2DC64C6D}">
      <dgm:prSet/>
      <dgm:spPr/>
      <dgm:t>
        <a:bodyPr/>
        <a:lstStyle/>
        <a:p>
          <a:endParaRPr lang="da-DK"/>
        </a:p>
      </dgm:t>
    </dgm:pt>
    <dgm:pt modelId="{9CA00BD9-F1C6-4FAC-8F1F-57C172CA135F}">
      <dgm:prSet phldrT="[Tekst]" custT="1"/>
      <dgm:spPr/>
      <dgm:t>
        <a:bodyPr/>
        <a:lstStyle/>
        <a:p>
          <a:r>
            <a:rPr lang="da-DK" sz="1200"/>
            <a:t>Sektor-specifikke standarder</a:t>
          </a:r>
        </a:p>
      </dgm:t>
    </dgm:pt>
    <dgm:pt modelId="{CECF0234-7AAF-49EE-BDE1-31B9A3E6B5D1}" type="parTrans" cxnId="{E776742F-A29F-4577-A17E-097F52C3E443}">
      <dgm:prSet/>
      <dgm:spPr/>
      <dgm:t>
        <a:bodyPr/>
        <a:lstStyle/>
        <a:p>
          <a:endParaRPr lang="da-DK"/>
        </a:p>
      </dgm:t>
    </dgm:pt>
    <dgm:pt modelId="{495D0A06-43CA-4F4E-B775-2F4DA324A23C}" type="sibTrans" cxnId="{E776742F-A29F-4577-A17E-097F52C3E443}">
      <dgm:prSet/>
      <dgm:spPr/>
      <dgm:t>
        <a:bodyPr/>
        <a:lstStyle/>
        <a:p>
          <a:endParaRPr lang="da-DK"/>
        </a:p>
      </dgm:t>
    </dgm:pt>
    <dgm:pt modelId="{CF78A6E8-7823-4606-977E-EC2881527004}">
      <dgm:prSet phldrT="[Tekst]" custT="1"/>
      <dgm:spPr/>
      <dgm:t>
        <a:bodyPr/>
        <a:lstStyle/>
        <a:p>
          <a:r>
            <a:rPr lang="da-DK" sz="1200"/>
            <a:t>Vejledende kontrol-specifikke standarder </a:t>
          </a:r>
        </a:p>
      </dgm:t>
    </dgm:pt>
    <dgm:pt modelId="{27ADCF55-09E0-4A05-A2F1-A18B02ABA145}" type="parTrans" cxnId="{2D654893-855F-4E4A-9058-F29649CBEB32}">
      <dgm:prSet/>
      <dgm:spPr/>
      <dgm:t>
        <a:bodyPr/>
        <a:lstStyle/>
        <a:p>
          <a:endParaRPr lang="da-DK"/>
        </a:p>
      </dgm:t>
    </dgm:pt>
    <dgm:pt modelId="{7289CB40-0901-4DA3-84DF-BF455475DE1D}" type="sibTrans" cxnId="{2D654893-855F-4E4A-9058-F29649CBEB32}">
      <dgm:prSet/>
      <dgm:spPr/>
      <dgm:t>
        <a:bodyPr/>
        <a:lstStyle/>
        <a:p>
          <a:endParaRPr lang="da-DK"/>
        </a:p>
      </dgm:t>
    </dgm:pt>
    <dgm:pt modelId="{5E7C145D-7201-407D-846F-1218DD59550B}">
      <dgm:prSet phldrT="[Tekst]"/>
      <dgm:spPr/>
      <dgm:t>
        <a:bodyPr/>
        <a:lstStyle/>
        <a:p>
          <a:r>
            <a:rPr lang="da-DK" dirty="0"/>
            <a:t>ISO/IEC 27011</a:t>
          </a:r>
        </a:p>
      </dgm:t>
    </dgm:pt>
    <dgm:pt modelId="{CD6ECA07-85DE-4524-9E90-7AD9F1FC6415}" type="parTrans" cxnId="{BC558E3E-B65E-40A6-A716-BC47C509DD5D}">
      <dgm:prSet/>
      <dgm:spPr/>
      <dgm:t>
        <a:bodyPr/>
        <a:lstStyle/>
        <a:p>
          <a:endParaRPr lang="da-DK"/>
        </a:p>
      </dgm:t>
    </dgm:pt>
    <dgm:pt modelId="{53A15F9E-3DDB-4BFE-B623-5A155F66C157}" type="sibTrans" cxnId="{BC558E3E-B65E-40A6-A716-BC47C509DD5D}">
      <dgm:prSet/>
      <dgm:spPr/>
      <dgm:t>
        <a:bodyPr/>
        <a:lstStyle/>
        <a:p>
          <a:endParaRPr lang="da-DK"/>
        </a:p>
      </dgm:t>
    </dgm:pt>
    <dgm:pt modelId="{A00A5588-C3AD-48BB-9256-679AA5F2248A}">
      <dgm:prSet/>
      <dgm:spPr/>
      <dgm:t>
        <a:bodyPr/>
        <a:lstStyle/>
        <a:p>
          <a:r>
            <a:rPr lang="da-DK" dirty="0"/>
            <a:t>ISO/IEC 27003</a:t>
          </a:r>
        </a:p>
      </dgm:t>
    </dgm:pt>
    <dgm:pt modelId="{4BBCEDCA-562E-4ABA-A008-7F897AD3CBB4}" type="parTrans" cxnId="{80CF753C-A69B-4755-A5AF-A67C35687E7D}">
      <dgm:prSet/>
      <dgm:spPr/>
      <dgm:t>
        <a:bodyPr/>
        <a:lstStyle/>
        <a:p>
          <a:endParaRPr lang="da-DK"/>
        </a:p>
      </dgm:t>
    </dgm:pt>
    <dgm:pt modelId="{65A8F734-AFAB-4AFE-8B94-1AA83D94A72E}" type="sibTrans" cxnId="{80CF753C-A69B-4755-A5AF-A67C35687E7D}">
      <dgm:prSet/>
      <dgm:spPr/>
      <dgm:t>
        <a:bodyPr/>
        <a:lstStyle/>
        <a:p>
          <a:endParaRPr lang="da-DK"/>
        </a:p>
      </dgm:t>
    </dgm:pt>
    <dgm:pt modelId="{A86C2FF8-F29E-4429-B31E-E6C44EBC8070}">
      <dgm:prSet phldrT="[Tekst]"/>
      <dgm:spPr/>
      <dgm:t>
        <a:bodyPr/>
        <a:lstStyle/>
        <a:p>
          <a:r>
            <a:rPr lang="da-DK"/>
            <a:t>ISO/IEC 27018</a:t>
          </a:r>
        </a:p>
      </dgm:t>
    </dgm:pt>
    <dgm:pt modelId="{6E643863-7565-4512-A8FA-9113B086FC29}" type="parTrans" cxnId="{230517CE-2897-4BE1-8F1C-601CADB28B57}">
      <dgm:prSet/>
      <dgm:spPr/>
      <dgm:t>
        <a:bodyPr/>
        <a:lstStyle/>
        <a:p>
          <a:endParaRPr lang="da-DK"/>
        </a:p>
      </dgm:t>
    </dgm:pt>
    <dgm:pt modelId="{A660B56C-6642-4B4B-9833-48D228AC5E19}" type="sibTrans" cxnId="{230517CE-2897-4BE1-8F1C-601CADB28B57}">
      <dgm:prSet/>
      <dgm:spPr/>
      <dgm:t>
        <a:bodyPr/>
        <a:lstStyle/>
        <a:p>
          <a:endParaRPr lang="da-DK"/>
        </a:p>
      </dgm:t>
    </dgm:pt>
    <dgm:pt modelId="{1C3EA2D2-03FF-416A-985C-D7D678309289}">
      <dgm:prSet phldrT="[Tekst]"/>
      <dgm:spPr/>
      <dgm:t>
        <a:bodyPr/>
        <a:lstStyle/>
        <a:p>
          <a:r>
            <a:rPr lang="da-DK"/>
            <a:t>ISO/IEC 27019</a:t>
          </a:r>
        </a:p>
      </dgm:t>
    </dgm:pt>
    <dgm:pt modelId="{2863435C-583A-4C0A-8437-E9D31AF58FAB}" type="parTrans" cxnId="{0771B403-B3DF-4280-B48F-3780BEF88A23}">
      <dgm:prSet/>
      <dgm:spPr/>
      <dgm:t>
        <a:bodyPr/>
        <a:lstStyle/>
        <a:p>
          <a:endParaRPr lang="da-DK"/>
        </a:p>
      </dgm:t>
    </dgm:pt>
    <dgm:pt modelId="{0FD0A478-5D94-4896-BAA0-96AE96056197}" type="sibTrans" cxnId="{0771B403-B3DF-4280-B48F-3780BEF88A23}">
      <dgm:prSet/>
      <dgm:spPr/>
      <dgm:t>
        <a:bodyPr/>
        <a:lstStyle/>
        <a:p>
          <a:endParaRPr lang="da-DK"/>
        </a:p>
      </dgm:t>
    </dgm:pt>
    <dgm:pt modelId="{C2BE8415-8A9C-4F82-AF6D-152B58E032A1}">
      <dgm:prSet phldrT="[Tekst]"/>
      <dgm:spPr/>
      <dgm:t>
        <a:bodyPr/>
        <a:lstStyle/>
        <a:p>
          <a:r>
            <a:rPr lang="da-DK"/>
            <a:t>ISO/IEC 27017</a:t>
          </a:r>
        </a:p>
      </dgm:t>
    </dgm:pt>
    <dgm:pt modelId="{401234FF-67FB-4E68-9F88-CF0846D81A89}" type="parTrans" cxnId="{B8F99121-3E4E-416C-A13A-8AC51242DF9B}">
      <dgm:prSet/>
      <dgm:spPr/>
      <dgm:t>
        <a:bodyPr/>
        <a:lstStyle/>
        <a:p>
          <a:endParaRPr lang="da-DK"/>
        </a:p>
      </dgm:t>
    </dgm:pt>
    <dgm:pt modelId="{86063817-E744-4963-B88C-95C6D0DB1884}" type="sibTrans" cxnId="{B8F99121-3E4E-416C-A13A-8AC51242DF9B}">
      <dgm:prSet/>
      <dgm:spPr/>
      <dgm:t>
        <a:bodyPr/>
        <a:lstStyle/>
        <a:p>
          <a:endParaRPr lang="da-DK"/>
        </a:p>
      </dgm:t>
    </dgm:pt>
    <dgm:pt modelId="{E6872D63-A424-4C95-B987-3D6CD03EE95C}">
      <dgm:prSet phldrT="[Tekst]" custT="1"/>
      <dgm:spPr/>
      <dgm:t>
        <a:bodyPr/>
        <a:lstStyle/>
        <a:p>
          <a:r>
            <a:rPr lang="da-DK" sz="1000" dirty="0"/>
            <a:t>ISO/IEC 2703x</a:t>
          </a:r>
        </a:p>
      </dgm:t>
    </dgm:pt>
    <dgm:pt modelId="{66561C4B-6123-4E42-9886-8EEB6581DB50}" type="parTrans" cxnId="{4F5FC08E-D98C-4066-B4EA-F9F508B97E6E}">
      <dgm:prSet/>
      <dgm:spPr/>
      <dgm:t>
        <a:bodyPr/>
        <a:lstStyle/>
        <a:p>
          <a:endParaRPr lang="da-DK"/>
        </a:p>
      </dgm:t>
    </dgm:pt>
    <dgm:pt modelId="{C537E2A7-261D-4A58-AC5F-60D1E7A98FDB}" type="sibTrans" cxnId="{4F5FC08E-D98C-4066-B4EA-F9F508B97E6E}">
      <dgm:prSet/>
      <dgm:spPr/>
      <dgm:t>
        <a:bodyPr/>
        <a:lstStyle/>
        <a:p>
          <a:endParaRPr lang="da-DK"/>
        </a:p>
      </dgm:t>
    </dgm:pt>
    <dgm:pt modelId="{62A6E729-70BD-4994-8B0A-9BA65D5C4A2F}">
      <dgm:prSet phldrT="[Tekst]" custT="1"/>
      <dgm:spPr/>
      <dgm:t>
        <a:bodyPr/>
        <a:lstStyle/>
        <a:p>
          <a:r>
            <a:rPr lang="da-DK" sz="1000" dirty="0"/>
            <a:t>ISO/IEC 2704x</a:t>
          </a:r>
        </a:p>
      </dgm:t>
    </dgm:pt>
    <dgm:pt modelId="{CA38570F-B5BE-4F5B-9347-278A15EE2DA5}" type="parTrans" cxnId="{D8B1EDE7-4F2C-4D9C-881F-15718861301E}">
      <dgm:prSet/>
      <dgm:spPr/>
      <dgm:t>
        <a:bodyPr/>
        <a:lstStyle/>
        <a:p>
          <a:endParaRPr lang="da-DK"/>
        </a:p>
      </dgm:t>
    </dgm:pt>
    <dgm:pt modelId="{82891002-0DD6-4C22-8858-19774DF9CF85}" type="sibTrans" cxnId="{D8B1EDE7-4F2C-4D9C-881F-15718861301E}">
      <dgm:prSet/>
      <dgm:spPr/>
      <dgm:t>
        <a:bodyPr/>
        <a:lstStyle/>
        <a:p>
          <a:endParaRPr lang="da-DK"/>
        </a:p>
      </dgm:t>
    </dgm:pt>
    <dgm:pt modelId="{777715B3-F6B5-4504-8DD1-B9A6271A64C6}">
      <dgm:prSet phldrT="[Tekst]" custT="1"/>
      <dgm:spPr/>
      <dgm:t>
        <a:bodyPr/>
        <a:lstStyle/>
        <a:p>
          <a:r>
            <a:rPr lang="da-DK" sz="1000" dirty="0"/>
            <a:t>ISO/IEC 2705x</a:t>
          </a:r>
        </a:p>
      </dgm:t>
    </dgm:pt>
    <dgm:pt modelId="{22BD31AA-3D8F-4ACC-847B-35490FB82518}" type="parTrans" cxnId="{4D896A72-9469-44E4-BC7A-7AD1E60D327F}">
      <dgm:prSet/>
      <dgm:spPr/>
      <dgm:t>
        <a:bodyPr/>
        <a:lstStyle/>
        <a:p>
          <a:endParaRPr lang="da-DK"/>
        </a:p>
      </dgm:t>
    </dgm:pt>
    <dgm:pt modelId="{644EB929-0096-49CB-B670-6783A122371D}" type="sibTrans" cxnId="{4D896A72-9469-44E4-BC7A-7AD1E60D327F}">
      <dgm:prSet/>
      <dgm:spPr/>
      <dgm:t>
        <a:bodyPr/>
        <a:lstStyle/>
        <a:p>
          <a:endParaRPr lang="da-DK"/>
        </a:p>
      </dgm:t>
    </dgm:pt>
    <dgm:pt modelId="{F40ED35D-19C0-42AA-9AAA-F36DF035CA17}">
      <dgm:prSet phldrT="[Tekst]"/>
      <dgm:spPr/>
      <dgm:t>
        <a:bodyPr/>
        <a:lstStyle/>
        <a:p>
          <a:r>
            <a:rPr lang="da-DK"/>
            <a:t>ISO/IEC 27009</a:t>
          </a:r>
        </a:p>
      </dgm:t>
    </dgm:pt>
    <dgm:pt modelId="{75E295CB-DA16-4FC7-B007-570ED8B26976}" type="parTrans" cxnId="{93116588-9CF0-4BA4-B8B7-5A6D242DC382}">
      <dgm:prSet/>
      <dgm:spPr/>
      <dgm:t>
        <a:bodyPr/>
        <a:lstStyle/>
        <a:p>
          <a:endParaRPr lang="da-DK"/>
        </a:p>
      </dgm:t>
    </dgm:pt>
    <dgm:pt modelId="{A516A4AB-22A9-4C38-B77B-E3E441FF8E3E}" type="sibTrans" cxnId="{93116588-9CF0-4BA4-B8B7-5A6D242DC382}">
      <dgm:prSet/>
      <dgm:spPr/>
      <dgm:t>
        <a:bodyPr/>
        <a:lstStyle/>
        <a:p>
          <a:endParaRPr lang="da-DK"/>
        </a:p>
      </dgm:t>
    </dgm:pt>
    <dgm:pt modelId="{C278B2D2-2A74-4404-8C3D-7D250CF5CB19}" type="pres">
      <dgm:prSet presAssocID="{5695FAB7-21CE-42D4-BBDA-FA1BE6A8A38F}" presName="theList" presStyleCnt="0">
        <dgm:presLayoutVars>
          <dgm:dir/>
          <dgm:animLvl val="lvl"/>
          <dgm:resizeHandles val="exact"/>
        </dgm:presLayoutVars>
      </dgm:prSet>
      <dgm:spPr/>
    </dgm:pt>
    <dgm:pt modelId="{116B87E3-D680-4DA0-9950-D2D937CFE59B}" type="pres">
      <dgm:prSet presAssocID="{23C197AC-C39B-4DD8-9BD3-AA737A9C27A2}" presName="compNode" presStyleCnt="0"/>
      <dgm:spPr/>
    </dgm:pt>
    <dgm:pt modelId="{94C2AC0F-76B6-43E0-B872-61205757FD69}" type="pres">
      <dgm:prSet presAssocID="{23C197AC-C39B-4DD8-9BD3-AA737A9C27A2}" presName="aNode" presStyleLbl="bgShp" presStyleIdx="0" presStyleCnt="5"/>
      <dgm:spPr/>
    </dgm:pt>
    <dgm:pt modelId="{1AB24969-051D-4850-BC8F-A2E0AB16CCD9}" type="pres">
      <dgm:prSet presAssocID="{23C197AC-C39B-4DD8-9BD3-AA737A9C27A2}" presName="textNode" presStyleLbl="bgShp" presStyleIdx="0" presStyleCnt="5"/>
      <dgm:spPr/>
    </dgm:pt>
    <dgm:pt modelId="{8D442E4C-7095-4212-B391-9E5B09F03060}" type="pres">
      <dgm:prSet presAssocID="{23C197AC-C39B-4DD8-9BD3-AA737A9C27A2}" presName="compChildNode" presStyleCnt="0"/>
      <dgm:spPr/>
    </dgm:pt>
    <dgm:pt modelId="{1F1E9C2C-D5CD-4251-8F75-C4826EB82BDE}" type="pres">
      <dgm:prSet presAssocID="{23C197AC-C39B-4DD8-9BD3-AA737A9C27A2}" presName="theInnerList" presStyleCnt="0"/>
      <dgm:spPr/>
    </dgm:pt>
    <dgm:pt modelId="{EB4A9E8F-216F-4BC6-876D-F303163FC30F}" type="pres">
      <dgm:prSet presAssocID="{B3D129B1-C879-4249-83D8-2A475D76C576}" presName="childNode" presStyleLbl="node1" presStyleIdx="0" presStyleCnt="15">
        <dgm:presLayoutVars>
          <dgm:bulletEnabled val="1"/>
        </dgm:presLayoutVars>
      </dgm:prSet>
      <dgm:spPr/>
    </dgm:pt>
    <dgm:pt modelId="{4FECCAE9-D02F-4460-A226-B29EE35CA427}" type="pres">
      <dgm:prSet presAssocID="{23C197AC-C39B-4DD8-9BD3-AA737A9C27A2}" presName="aSpace" presStyleCnt="0"/>
      <dgm:spPr/>
    </dgm:pt>
    <dgm:pt modelId="{036804A0-0BF3-4F9A-92B0-6E44823DB929}" type="pres">
      <dgm:prSet presAssocID="{35480F20-75D6-4500-ACE0-F7408991C495}" presName="compNode" presStyleCnt="0"/>
      <dgm:spPr/>
    </dgm:pt>
    <dgm:pt modelId="{BEC84D84-965C-45D0-BE2E-D77770906AE4}" type="pres">
      <dgm:prSet presAssocID="{35480F20-75D6-4500-ACE0-F7408991C495}" presName="aNode" presStyleLbl="bgShp" presStyleIdx="1" presStyleCnt="5"/>
      <dgm:spPr/>
    </dgm:pt>
    <dgm:pt modelId="{1407FAE4-09ED-4B7D-B448-B19BFECE3CFE}" type="pres">
      <dgm:prSet presAssocID="{35480F20-75D6-4500-ACE0-F7408991C495}" presName="textNode" presStyleLbl="bgShp" presStyleIdx="1" presStyleCnt="5"/>
      <dgm:spPr/>
    </dgm:pt>
    <dgm:pt modelId="{5D994F72-D957-4F1C-8830-1BB39443B837}" type="pres">
      <dgm:prSet presAssocID="{35480F20-75D6-4500-ACE0-F7408991C495}" presName="compChildNode" presStyleCnt="0"/>
      <dgm:spPr/>
    </dgm:pt>
    <dgm:pt modelId="{D14BF01B-CA39-48BD-9112-6097DE5B7705}" type="pres">
      <dgm:prSet presAssocID="{35480F20-75D6-4500-ACE0-F7408991C495}" presName="theInnerList" presStyleCnt="0"/>
      <dgm:spPr/>
    </dgm:pt>
    <dgm:pt modelId="{B17B8442-B994-476D-8F70-5C443C12C20D}" type="pres">
      <dgm:prSet presAssocID="{8AF77B99-4A13-4161-B42B-16606FA70076}" presName="childNode" presStyleLbl="node1" presStyleIdx="1" presStyleCnt="15">
        <dgm:presLayoutVars>
          <dgm:bulletEnabled val="1"/>
        </dgm:presLayoutVars>
      </dgm:prSet>
      <dgm:spPr/>
    </dgm:pt>
    <dgm:pt modelId="{18F14985-E9BA-47DA-BC47-20BE4D3E4EC4}" type="pres">
      <dgm:prSet presAssocID="{8AF77B99-4A13-4161-B42B-16606FA70076}" presName="aSpace2" presStyleCnt="0"/>
      <dgm:spPr/>
    </dgm:pt>
    <dgm:pt modelId="{5873D39F-BD1B-4559-965E-0DFE51B7EF6A}" type="pres">
      <dgm:prSet presAssocID="{CC2861EC-2E45-4ABA-8352-F462B574B628}" presName="childNode" presStyleLbl="node1" presStyleIdx="2" presStyleCnt="15">
        <dgm:presLayoutVars>
          <dgm:bulletEnabled val="1"/>
        </dgm:presLayoutVars>
      </dgm:prSet>
      <dgm:spPr/>
    </dgm:pt>
    <dgm:pt modelId="{87D91A71-D8E6-470E-8D41-FCF47057257D}" type="pres">
      <dgm:prSet presAssocID="{CC2861EC-2E45-4ABA-8352-F462B574B628}" presName="aSpace2" presStyleCnt="0"/>
      <dgm:spPr/>
    </dgm:pt>
    <dgm:pt modelId="{F4FEEC11-43F3-4467-AE7D-B4B1C40D9295}" type="pres">
      <dgm:prSet presAssocID="{F40ED35D-19C0-42AA-9AAA-F36DF035CA17}" presName="childNode" presStyleLbl="node1" presStyleIdx="3" presStyleCnt="15">
        <dgm:presLayoutVars>
          <dgm:bulletEnabled val="1"/>
        </dgm:presLayoutVars>
      </dgm:prSet>
      <dgm:spPr/>
    </dgm:pt>
    <dgm:pt modelId="{C686DD8B-6E4D-44D6-912E-DB72286CA9B1}" type="pres">
      <dgm:prSet presAssocID="{35480F20-75D6-4500-ACE0-F7408991C495}" presName="aSpace" presStyleCnt="0"/>
      <dgm:spPr/>
    </dgm:pt>
    <dgm:pt modelId="{941B2657-53EC-453E-BAA8-E32ABEABB334}" type="pres">
      <dgm:prSet presAssocID="{208E5405-833B-45DF-954C-F821BFA227CF}" presName="compNode" presStyleCnt="0"/>
      <dgm:spPr/>
    </dgm:pt>
    <dgm:pt modelId="{08F94BE4-42DB-4D1C-8C87-1E7603473905}" type="pres">
      <dgm:prSet presAssocID="{208E5405-833B-45DF-954C-F821BFA227CF}" presName="aNode" presStyleLbl="bgShp" presStyleIdx="2" presStyleCnt="5"/>
      <dgm:spPr/>
    </dgm:pt>
    <dgm:pt modelId="{6ACF00E8-96D8-4EC3-BADA-F70CC7E70D0B}" type="pres">
      <dgm:prSet presAssocID="{208E5405-833B-45DF-954C-F821BFA227CF}" presName="textNode" presStyleLbl="bgShp" presStyleIdx="2" presStyleCnt="5"/>
      <dgm:spPr/>
    </dgm:pt>
    <dgm:pt modelId="{4B0580D5-93C9-4890-B3B4-0468DF982889}" type="pres">
      <dgm:prSet presAssocID="{208E5405-833B-45DF-954C-F821BFA227CF}" presName="compChildNode" presStyleCnt="0"/>
      <dgm:spPr/>
    </dgm:pt>
    <dgm:pt modelId="{7A3105C4-3AD1-40C6-8F82-552F2115C9ED}" type="pres">
      <dgm:prSet presAssocID="{208E5405-833B-45DF-954C-F821BFA227CF}" presName="theInnerList" presStyleCnt="0"/>
      <dgm:spPr/>
    </dgm:pt>
    <dgm:pt modelId="{BDE86F3D-7DBA-4F93-B065-392BBD7A4D2B}" type="pres">
      <dgm:prSet presAssocID="{65241C7A-44AF-42D5-9959-0B759EE1CA71}" presName="childNode" presStyleLbl="node1" presStyleIdx="4" presStyleCnt="15">
        <dgm:presLayoutVars>
          <dgm:bulletEnabled val="1"/>
        </dgm:presLayoutVars>
      </dgm:prSet>
      <dgm:spPr/>
    </dgm:pt>
    <dgm:pt modelId="{88E6C757-7DD0-41BF-B184-15E1B9C62688}" type="pres">
      <dgm:prSet presAssocID="{65241C7A-44AF-42D5-9959-0B759EE1CA71}" presName="aSpace2" presStyleCnt="0"/>
      <dgm:spPr/>
    </dgm:pt>
    <dgm:pt modelId="{B607105A-125F-49CC-B6B1-61C87265C024}" type="pres">
      <dgm:prSet presAssocID="{A00A5588-C3AD-48BB-9256-679AA5F2248A}" presName="childNode" presStyleLbl="node1" presStyleIdx="5" presStyleCnt="15">
        <dgm:presLayoutVars>
          <dgm:bulletEnabled val="1"/>
        </dgm:presLayoutVars>
      </dgm:prSet>
      <dgm:spPr/>
    </dgm:pt>
    <dgm:pt modelId="{D715C275-FE06-479A-A2BC-47C66699688A}" type="pres">
      <dgm:prSet presAssocID="{A00A5588-C3AD-48BB-9256-679AA5F2248A}" presName="aSpace2" presStyleCnt="0"/>
      <dgm:spPr/>
    </dgm:pt>
    <dgm:pt modelId="{FAD2F254-97C4-4480-84B5-F9307523E7E3}" type="pres">
      <dgm:prSet presAssocID="{C2334761-2C48-46B7-99AB-575DA2A68DBE}" presName="childNode" presStyleLbl="node1" presStyleIdx="6" presStyleCnt="15">
        <dgm:presLayoutVars>
          <dgm:bulletEnabled val="1"/>
        </dgm:presLayoutVars>
      </dgm:prSet>
      <dgm:spPr/>
    </dgm:pt>
    <dgm:pt modelId="{1041E9D6-8E5A-4689-ACE8-0D010EDD1DCF}" type="pres">
      <dgm:prSet presAssocID="{C2334761-2C48-46B7-99AB-575DA2A68DBE}" presName="aSpace2" presStyleCnt="0"/>
      <dgm:spPr/>
    </dgm:pt>
    <dgm:pt modelId="{F859A17B-D5C0-40B8-8C19-2E6F3EA2D197}" type="pres">
      <dgm:prSet presAssocID="{41AB8DC3-A76E-41A1-A9BB-CBE853517FE5}" presName="childNode" presStyleLbl="node1" presStyleIdx="7" presStyleCnt="15">
        <dgm:presLayoutVars>
          <dgm:bulletEnabled val="1"/>
        </dgm:presLayoutVars>
      </dgm:prSet>
      <dgm:spPr/>
    </dgm:pt>
    <dgm:pt modelId="{99CBEAA6-5F73-4A58-833B-1BA2A357A4B7}" type="pres">
      <dgm:prSet presAssocID="{208E5405-833B-45DF-954C-F821BFA227CF}" presName="aSpace" presStyleCnt="0"/>
      <dgm:spPr/>
    </dgm:pt>
    <dgm:pt modelId="{FA884A84-02ED-4B2D-A3A4-A3C5E2C69B85}" type="pres">
      <dgm:prSet presAssocID="{9CA00BD9-F1C6-4FAC-8F1F-57C172CA135F}" presName="compNode" presStyleCnt="0"/>
      <dgm:spPr/>
    </dgm:pt>
    <dgm:pt modelId="{942D4E27-208A-4B5F-806B-5DF278EEB8E9}" type="pres">
      <dgm:prSet presAssocID="{9CA00BD9-F1C6-4FAC-8F1F-57C172CA135F}" presName="aNode" presStyleLbl="bgShp" presStyleIdx="3" presStyleCnt="5"/>
      <dgm:spPr/>
    </dgm:pt>
    <dgm:pt modelId="{4977DE3D-EB45-493B-BD8D-6AF62C02B5B2}" type="pres">
      <dgm:prSet presAssocID="{9CA00BD9-F1C6-4FAC-8F1F-57C172CA135F}" presName="textNode" presStyleLbl="bgShp" presStyleIdx="3" presStyleCnt="5"/>
      <dgm:spPr/>
    </dgm:pt>
    <dgm:pt modelId="{C41444F5-45BB-4FCD-AC82-20A0B9B11982}" type="pres">
      <dgm:prSet presAssocID="{9CA00BD9-F1C6-4FAC-8F1F-57C172CA135F}" presName="compChildNode" presStyleCnt="0"/>
      <dgm:spPr/>
    </dgm:pt>
    <dgm:pt modelId="{D1E55E2C-448C-4EF5-9A01-5BFC8604AAA3}" type="pres">
      <dgm:prSet presAssocID="{9CA00BD9-F1C6-4FAC-8F1F-57C172CA135F}" presName="theInnerList" presStyleCnt="0"/>
      <dgm:spPr/>
    </dgm:pt>
    <dgm:pt modelId="{3879C275-3AAD-4051-AB1E-10C29F0FA672}" type="pres">
      <dgm:prSet presAssocID="{5E7C145D-7201-407D-846F-1218DD59550B}" presName="childNode" presStyleLbl="node1" presStyleIdx="8" presStyleCnt="15">
        <dgm:presLayoutVars>
          <dgm:bulletEnabled val="1"/>
        </dgm:presLayoutVars>
      </dgm:prSet>
      <dgm:spPr/>
    </dgm:pt>
    <dgm:pt modelId="{CCF235CC-1026-4044-A29F-F24002C9CEF1}" type="pres">
      <dgm:prSet presAssocID="{5E7C145D-7201-407D-846F-1218DD59550B}" presName="aSpace2" presStyleCnt="0"/>
      <dgm:spPr/>
    </dgm:pt>
    <dgm:pt modelId="{48C9A776-7434-49A2-B708-AB90E15E7966}" type="pres">
      <dgm:prSet presAssocID="{C2BE8415-8A9C-4F82-AF6D-152B58E032A1}" presName="childNode" presStyleLbl="node1" presStyleIdx="9" presStyleCnt="15">
        <dgm:presLayoutVars>
          <dgm:bulletEnabled val="1"/>
        </dgm:presLayoutVars>
      </dgm:prSet>
      <dgm:spPr/>
    </dgm:pt>
    <dgm:pt modelId="{93C01D65-844D-4B85-8A1C-B892751D29D9}" type="pres">
      <dgm:prSet presAssocID="{C2BE8415-8A9C-4F82-AF6D-152B58E032A1}" presName="aSpace2" presStyleCnt="0"/>
      <dgm:spPr/>
    </dgm:pt>
    <dgm:pt modelId="{624D0CCC-354E-4979-B372-A0C0352955FC}" type="pres">
      <dgm:prSet presAssocID="{A86C2FF8-F29E-4429-B31E-E6C44EBC8070}" presName="childNode" presStyleLbl="node1" presStyleIdx="10" presStyleCnt="15">
        <dgm:presLayoutVars>
          <dgm:bulletEnabled val="1"/>
        </dgm:presLayoutVars>
      </dgm:prSet>
      <dgm:spPr/>
    </dgm:pt>
    <dgm:pt modelId="{04C99DBF-3077-431E-A6C3-0F1C632635F4}" type="pres">
      <dgm:prSet presAssocID="{A86C2FF8-F29E-4429-B31E-E6C44EBC8070}" presName="aSpace2" presStyleCnt="0"/>
      <dgm:spPr/>
    </dgm:pt>
    <dgm:pt modelId="{CC26C2DF-FD27-4413-8EBD-FFC8EFD53E8A}" type="pres">
      <dgm:prSet presAssocID="{1C3EA2D2-03FF-416A-985C-D7D678309289}" presName="childNode" presStyleLbl="node1" presStyleIdx="11" presStyleCnt="15">
        <dgm:presLayoutVars>
          <dgm:bulletEnabled val="1"/>
        </dgm:presLayoutVars>
      </dgm:prSet>
      <dgm:spPr/>
    </dgm:pt>
    <dgm:pt modelId="{2B1C6634-A5F9-434E-A771-FE01C61ECEB6}" type="pres">
      <dgm:prSet presAssocID="{9CA00BD9-F1C6-4FAC-8F1F-57C172CA135F}" presName="aSpace" presStyleCnt="0"/>
      <dgm:spPr/>
    </dgm:pt>
    <dgm:pt modelId="{B1771D56-1846-414F-91E8-F6092F090427}" type="pres">
      <dgm:prSet presAssocID="{CF78A6E8-7823-4606-977E-EC2881527004}" presName="compNode" presStyleCnt="0"/>
      <dgm:spPr/>
    </dgm:pt>
    <dgm:pt modelId="{BDC7028B-E90F-478A-B8FA-EF153B9F3EF6}" type="pres">
      <dgm:prSet presAssocID="{CF78A6E8-7823-4606-977E-EC2881527004}" presName="aNode" presStyleLbl="bgShp" presStyleIdx="4" presStyleCnt="5"/>
      <dgm:spPr/>
    </dgm:pt>
    <dgm:pt modelId="{6F2D91B3-DCEB-4BA7-8C22-386B98F5102D}" type="pres">
      <dgm:prSet presAssocID="{CF78A6E8-7823-4606-977E-EC2881527004}" presName="textNode" presStyleLbl="bgShp" presStyleIdx="4" presStyleCnt="5"/>
      <dgm:spPr/>
    </dgm:pt>
    <dgm:pt modelId="{0F26AF5D-85F3-4A58-B0B9-ADDFD326E68D}" type="pres">
      <dgm:prSet presAssocID="{CF78A6E8-7823-4606-977E-EC2881527004}" presName="compChildNode" presStyleCnt="0"/>
      <dgm:spPr/>
    </dgm:pt>
    <dgm:pt modelId="{AA9A4E73-03F2-4305-815F-1990E5A2F7DD}" type="pres">
      <dgm:prSet presAssocID="{CF78A6E8-7823-4606-977E-EC2881527004}" presName="theInnerList" presStyleCnt="0"/>
      <dgm:spPr/>
    </dgm:pt>
    <dgm:pt modelId="{4066CC8B-1DF5-422B-A484-1C4783BB4482}" type="pres">
      <dgm:prSet presAssocID="{E6872D63-A424-4C95-B987-3D6CD03EE95C}" presName="childNode" presStyleLbl="node1" presStyleIdx="12" presStyleCnt="15">
        <dgm:presLayoutVars>
          <dgm:bulletEnabled val="1"/>
        </dgm:presLayoutVars>
      </dgm:prSet>
      <dgm:spPr/>
    </dgm:pt>
    <dgm:pt modelId="{1675188D-03FD-4B61-B60F-3D9182B302E5}" type="pres">
      <dgm:prSet presAssocID="{E6872D63-A424-4C95-B987-3D6CD03EE95C}" presName="aSpace2" presStyleCnt="0"/>
      <dgm:spPr/>
    </dgm:pt>
    <dgm:pt modelId="{2A2B12F9-F67E-4633-81B4-8B1201BDAC26}" type="pres">
      <dgm:prSet presAssocID="{62A6E729-70BD-4994-8B0A-9BA65D5C4A2F}" presName="childNode" presStyleLbl="node1" presStyleIdx="13" presStyleCnt="15">
        <dgm:presLayoutVars>
          <dgm:bulletEnabled val="1"/>
        </dgm:presLayoutVars>
      </dgm:prSet>
      <dgm:spPr/>
    </dgm:pt>
    <dgm:pt modelId="{B7DD84B2-D30A-4A07-8D19-BE61932941E1}" type="pres">
      <dgm:prSet presAssocID="{62A6E729-70BD-4994-8B0A-9BA65D5C4A2F}" presName="aSpace2" presStyleCnt="0"/>
      <dgm:spPr/>
    </dgm:pt>
    <dgm:pt modelId="{8ADA6521-1D3E-4021-9B74-E11C6F5681B4}" type="pres">
      <dgm:prSet presAssocID="{777715B3-F6B5-4504-8DD1-B9A6271A64C6}" presName="childNode" presStyleLbl="node1" presStyleIdx="14" presStyleCnt="15">
        <dgm:presLayoutVars>
          <dgm:bulletEnabled val="1"/>
        </dgm:presLayoutVars>
      </dgm:prSet>
      <dgm:spPr/>
    </dgm:pt>
  </dgm:ptLst>
  <dgm:cxnLst>
    <dgm:cxn modelId="{0771B403-B3DF-4280-B48F-3780BEF88A23}" srcId="{9CA00BD9-F1C6-4FAC-8F1F-57C172CA135F}" destId="{1C3EA2D2-03FF-416A-985C-D7D678309289}" srcOrd="3" destOrd="0" parTransId="{2863435C-583A-4C0A-8437-E9D31AF58FAB}" sibTransId="{0FD0A478-5D94-4896-BAA0-96AE96056197}"/>
    <dgm:cxn modelId="{A5E96F06-5249-40AA-84C8-CB961606B744}" type="presOf" srcId="{62A6E729-70BD-4994-8B0A-9BA65D5C4A2F}" destId="{2A2B12F9-F67E-4633-81B4-8B1201BDAC26}" srcOrd="0" destOrd="0" presId="urn:microsoft.com/office/officeart/2005/8/layout/lProcess2"/>
    <dgm:cxn modelId="{7776D40C-997E-4F36-B3BE-6EECC6864A84}" srcId="{35480F20-75D6-4500-ACE0-F7408991C495}" destId="{CC2861EC-2E45-4ABA-8352-F462B574B628}" srcOrd="1" destOrd="0" parTransId="{804C6C02-E3C5-48DD-AF24-65135BA3B4F1}" sibTransId="{AAC40EE9-71F2-4CA6-9A53-ABC5EDCCD9E7}"/>
    <dgm:cxn modelId="{053BFA0C-5334-4554-B151-429D6459A873}" type="presOf" srcId="{E6872D63-A424-4C95-B987-3D6CD03EE95C}" destId="{4066CC8B-1DF5-422B-A484-1C4783BB4482}" srcOrd="0" destOrd="0" presId="urn:microsoft.com/office/officeart/2005/8/layout/lProcess2"/>
    <dgm:cxn modelId="{F0CF1F0F-D198-4B0B-817D-24A4DF7245F8}" srcId="{208E5405-833B-45DF-954C-F821BFA227CF}" destId="{41AB8DC3-A76E-41A1-A9BB-CBE853517FE5}" srcOrd="3" destOrd="0" parTransId="{0506FA7F-3075-46F6-9DC9-193183856568}" sibTransId="{A8CCB997-39FF-4332-8F5F-668BA47908E3}"/>
    <dgm:cxn modelId="{B28D1710-EAB4-4D2D-A43A-230ABD3C4479}" srcId="{5695FAB7-21CE-42D4-BBDA-FA1BE6A8A38F}" destId="{35480F20-75D6-4500-ACE0-F7408991C495}" srcOrd="1" destOrd="0" parTransId="{9D8BD175-69E2-4B25-87DE-5B76F40A76A5}" sibTransId="{2BDDF11A-D631-43C1-8FC1-6359995322F6}"/>
    <dgm:cxn modelId="{56774014-84CF-4775-B059-562480D94A12}" type="presOf" srcId="{35480F20-75D6-4500-ACE0-F7408991C495}" destId="{1407FAE4-09ED-4B7D-B448-B19BFECE3CFE}" srcOrd="1" destOrd="0" presId="urn:microsoft.com/office/officeart/2005/8/layout/lProcess2"/>
    <dgm:cxn modelId="{9AB5FF18-2E46-42F3-B5E8-15359F4D9D51}" type="presOf" srcId="{CF78A6E8-7823-4606-977E-EC2881527004}" destId="{BDC7028B-E90F-478A-B8FA-EF153B9F3EF6}" srcOrd="0" destOrd="0" presId="urn:microsoft.com/office/officeart/2005/8/layout/lProcess2"/>
    <dgm:cxn modelId="{A2C1CE1C-9CA2-4294-B3CC-C3DE0F22D0C3}" type="presOf" srcId="{C2334761-2C48-46B7-99AB-575DA2A68DBE}" destId="{FAD2F254-97C4-4480-84B5-F9307523E7E3}" srcOrd="0" destOrd="0" presId="urn:microsoft.com/office/officeart/2005/8/layout/lProcess2"/>
    <dgm:cxn modelId="{B8F99121-3E4E-416C-A13A-8AC51242DF9B}" srcId="{9CA00BD9-F1C6-4FAC-8F1F-57C172CA135F}" destId="{C2BE8415-8A9C-4F82-AF6D-152B58E032A1}" srcOrd="1" destOrd="0" parTransId="{401234FF-67FB-4E68-9F88-CF0846D81A89}" sibTransId="{86063817-E744-4963-B88C-95C6D0DB1884}"/>
    <dgm:cxn modelId="{135EA62C-2D1F-4AD1-8967-8C16F3160D0D}" type="presOf" srcId="{208E5405-833B-45DF-954C-F821BFA227CF}" destId="{6ACF00E8-96D8-4EC3-BADA-F70CC7E70D0B}" srcOrd="1" destOrd="0" presId="urn:microsoft.com/office/officeart/2005/8/layout/lProcess2"/>
    <dgm:cxn modelId="{7287632E-1A28-4639-B60E-E1FA4D121B47}" type="presOf" srcId="{9CA00BD9-F1C6-4FAC-8F1F-57C172CA135F}" destId="{4977DE3D-EB45-493B-BD8D-6AF62C02B5B2}" srcOrd="1" destOrd="0" presId="urn:microsoft.com/office/officeart/2005/8/layout/lProcess2"/>
    <dgm:cxn modelId="{E776742F-A29F-4577-A17E-097F52C3E443}" srcId="{5695FAB7-21CE-42D4-BBDA-FA1BE6A8A38F}" destId="{9CA00BD9-F1C6-4FAC-8F1F-57C172CA135F}" srcOrd="3" destOrd="0" parTransId="{CECF0234-7AAF-49EE-BDE1-31B9A3E6B5D1}" sibTransId="{495D0A06-43CA-4F4E-B775-2F4DA324A23C}"/>
    <dgm:cxn modelId="{33AC403B-43DA-451A-BB76-0B70E4A37E07}" type="presOf" srcId="{23C197AC-C39B-4DD8-9BD3-AA737A9C27A2}" destId="{94C2AC0F-76B6-43E0-B872-61205757FD69}" srcOrd="0" destOrd="0" presId="urn:microsoft.com/office/officeart/2005/8/layout/lProcess2"/>
    <dgm:cxn modelId="{80CF753C-A69B-4755-A5AF-A67C35687E7D}" srcId="{208E5405-833B-45DF-954C-F821BFA227CF}" destId="{A00A5588-C3AD-48BB-9256-679AA5F2248A}" srcOrd="1" destOrd="0" parTransId="{4BBCEDCA-562E-4ABA-A008-7F897AD3CBB4}" sibTransId="{65A8F734-AFAB-4AFE-8B94-1AA83D94A72E}"/>
    <dgm:cxn modelId="{85A54B3D-84B7-4C29-B0B6-463CA652F107}" type="presOf" srcId="{777715B3-F6B5-4504-8DD1-B9A6271A64C6}" destId="{8ADA6521-1D3E-4021-9B74-E11C6F5681B4}" srcOrd="0" destOrd="0" presId="urn:microsoft.com/office/officeart/2005/8/layout/lProcess2"/>
    <dgm:cxn modelId="{BC558E3E-B65E-40A6-A716-BC47C509DD5D}" srcId="{9CA00BD9-F1C6-4FAC-8F1F-57C172CA135F}" destId="{5E7C145D-7201-407D-846F-1218DD59550B}" srcOrd="0" destOrd="0" parTransId="{CD6ECA07-85DE-4524-9E90-7AD9F1FC6415}" sibTransId="{53A15F9E-3DDB-4BFE-B623-5A155F66C157}"/>
    <dgm:cxn modelId="{5A90065D-734C-4860-A09F-956B48915513}" type="presOf" srcId="{B3D129B1-C879-4249-83D8-2A475D76C576}" destId="{EB4A9E8F-216F-4BC6-876D-F303163FC30F}" srcOrd="0" destOrd="0" presId="urn:microsoft.com/office/officeart/2005/8/layout/lProcess2"/>
    <dgm:cxn modelId="{3D7BC76A-0760-47FB-8A87-438CB95F2D62}" type="presOf" srcId="{A86C2FF8-F29E-4429-B31E-E6C44EBC8070}" destId="{624D0CCC-354E-4979-B372-A0C0352955FC}" srcOrd="0" destOrd="0" presId="urn:microsoft.com/office/officeart/2005/8/layout/lProcess2"/>
    <dgm:cxn modelId="{97E0034B-648D-4109-B5D0-8F710589170A}" type="presOf" srcId="{C2BE8415-8A9C-4F82-AF6D-152B58E032A1}" destId="{48C9A776-7434-49A2-B708-AB90E15E7966}" srcOrd="0" destOrd="0" presId="urn:microsoft.com/office/officeart/2005/8/layout/lProcess2"/>
    <dgm:cxn modelId="{54FBB94F-5F39-42B1-BD72-AA52831AB21E}" type="presOf" srcId="{5695FAB7-21CE-42D4-BBDA-FA1BE6A8A38F}" destId="{C278B2D2-2A74-4404-8C3D-7D250CF5CB19}" srcOrd="0" destOrd="0" presId="urn:microsoft.com/office/officeart/2005/8/layout/lProcess2"/>
    <dgm:cxn modelId="{4D896A72-9469-44E4-BC7A-7AD1E60D327F}" srcId="{CF78A6E8-7823-4606-977E-EC2881527004}" destId="{777715B3-F6B5-4504-8DD1-B9A6271A64C6}" srcOrd="2" destOrd="0" parTransId="{22BD31AA-3D8F-4ACC-847B-35490FB82518}" sibTransId="{644EB929-0096-49CB-B670-6783A122371D}"/>
    <dgm:cxn modelId="{1BF13C53-3947-4469-9465-7D66C00B1B4A}" type="presOf" srcId="{CF78A6E8-7823-4606-977E-EC2881527004}" destId="{6F2D91B3-DCEB-4BA7-8C22-386B98F5102D}" srcOrd="1" destOrd="0" presId="urn:microsoft.com/office/officeart/2005/8/layout/lProcess2"/>
    <dgm:cxn modelId="{D012CE7D-2407-49B7-8E2E-559504343BA7}" type="presOf" srcId="{F40ED35D-19C0-42AA-9AAA-F36DF035CA17}" destId="{F4FEEC11-43F3-4467-AE7D-B4B1C40D9295}" srcOrd="0" destOrd="0" presId="urn:microsoft.com/office/officeart/2005/8/layout/lProcess2"/>
    <dgm:cxn modelId="{B706FF7D-C45D-401C-909D-7CA3FFC670E8}" type="presOf" srcId="{41AB8DC3-A76E-41A1-A9BB-CBE853517FE5}" destId="{F859A17B-D5C0-40B8-8C19-2E6F3EA2D197}" srcOrd="0" destOrd="0" presId="urn:microsoft.com/office/officeart/2005/8/layout/lProcess2"/>
    <dgm:cxn modelId="{93116588-9CF0-4BA4-B8B7-5A6D242DC382}" srcId="{35480F20-75D6-4500-ACE0-F7408991C495}" destId="{F40ED35D-19C0-42AA-9AAA-F36DF035CA17}" srcOrd="2" destOrd="0" parTransId="{75E295CB-DA16-4FC7-B007-570ED8B26976}" sibTransId="{A516A4AB-22A9-4C38-B77B-E3E441FF8E3E}"/>
    <dgm:cxn modelId="{4F5FC08E-D98C-4066-B4EA-F9F508B97E6E}" srcId="{CF78A6E8-7823-4606-977E-EC2881527004}" destId="{E6872D63-A424-4C95-B987-3D6CD03EE95C}" srcOrd="0" destOrd="0" parTransId="{66561C4B-6123-4E42-9886-8EEB6581DB50}" sibTransId="{C537E2A7-261D-4A58-AC5F-60D1E7A98FDB}"/>
    <dgm:cxn modelId="{2D654893-855F-4E4A-9058-F29649CBEB32}" srcId="{5695FAB7-21CE-42D4-BBDA-FA1BE6A8A38F}" destId="{CF78A6E8-7823-4606-977E-EC2881527004}" srcOrd="4" destOrd="0" parTransId="{27ADCF55-09E0-4A05-A2F1-A18B02ABA145}" sibTransId="{7289CB40-0901-4DA3-84DF-BF455475DE1D}"/>
    <dgm:cxn modelId="{24D44B94-D18C-4F2C-B765-DEB8167B6579}" type="presOf" srcId="{5E7C145D-7201-407D-846F-1218DD59550B}" destId="{3879C275-3AAD-4051-AB1E-10C29F0FA672}" srcOrd="0" destOrd="0" presId="urn:microsoft.com/office/officeart/2005/8/layout/lProcess2"/>
    <dgm:cxn modelId="{AF8B19A7-A20F-44A3-8BBB-AE3B06DD5E09}" type="presOf" srcId="{208E5405-833B-45DF-954C-F821BFA227CF}" destId="{08F94BE4-42DB-4D1C-8C87-1E7603473905}" srcOrd="0" destOrd="0" presId="urn:microsoft.com/office/officeart/2005/8/layout/lProcess2"/>
    <dgm:cxn modelId="{C10E93A9-9E1B-4111-AA21-193FF881BF53}" type="presOf" srcId="{65241C7A-44AF-42D5-9959-0B759EE1CA71}" destId="{BDE86F3D-7DBA-4F93-B065-392BBD7A4D2B}" srcOrd="0" destOrd="0" presId="urn:microsoft.com/office/officeart/2005/8/layout/lProcess2"/>
    <dgm:cxn modelId="{A3AA2EAD-0FDE-4617-AE44-D46B53E8A0B1}" srcId="{23C197AC-C39B-4DD8-9BD3-AA737A9C27A2}" destId="{B3D129B1-C879-4249-83D8-2A475D76C576}" srcOrd="0" destOrd="0" parTransId="{39916E53-0E60-44DA-9A82-236D78BC5624}" sibTransId="{AE5277F4-CF1A-408D-ABC7-69CF82C49E73}"/>
    <dgm:cxn modelId="{259D4CAE-D75A-412C-A44E-0101ADF3CB89}" type="presOf" srcId="{CC2861EC-2E45-4ABA-8352-F462B574B628}" destId="{5873D39F-BD1B-4559-965E-0DFE51B7EF6A}" srcOrd="0" destOrd="0" presId="urn:microsoft.com/office/officeart/2005/8/layout/lProcess2"/>
    <dgm:cxn modelId="{5FC1DEAE-60C0-48D2-BE43-463F0A5ED9E5}" type="presOf" srcId="{8AF77B99-4A13-4161-B42B-16606FA70076}" destId="{B17B8442-B994-476D-8F70-5C443C12C20D}" srcOrd="0" destOrd="0" presId="urn:microsoft.com/office/officeart/2005/8/layout/lProcess2"/>
    <dgm:cxn modelId="{BB2E27BB-6C44-4323-9AC5-DF54CAAD7D06}" type="presOf" srcId="{23C197AC-C39B-4DD8-9BD3-AA737A9C27A2}" destId="{1AB24969-051D-4850-BC8F-A2E0AB16CCD9}" srcOrd="1" destOrd="0" presId="urn:microsoft.com/office/officeart/2005/8/layout/lProcess2"/>
    <dgm:cxn modelId="{7CE4B9BB-657D-4FC7-AAE4-D299F9EFAACA}" srcId="{208E5405-833B-45DF-954C-F821BFA227CF}" destId="{65241C7A-44AF-42D5-9959-0B759EE1CA71}" srcOrd="0" destOrd="0" parTransId="{BB03AD2F-E4AA-4856-BE3B-D7F303270FC5}" sibTransId="{09D0D01A-9524-42D6-8A83-C4B5EB7FD64A}"/>
    <dgm:cxn modelId="{F241CEBE-A3FF-4A4E-83B3-9269DB6C3A28}" srcId="{5695FAB7-21CE-42D4-BBDA-FA1BE6A8A38F}" destId="{23C197AC-C39B-4DD8-9BD3-AA737A9C27A2}" srcOrd="0" destOrd="0" parTransId="{C3A8920B-DD27-42E9-94FA-5CB3E3784AD4}" sibTransId="{F4532BEB-07E7-4BEE-BEC1-BD586560CFE7}"/>
    <dgm:cxn modelId="{E052D3C0-BD53-460F-9A71-36CB3A49669A}" type="presOf" srcId="{9CA00BD9-F1C6-4FAC-8F1F-57C172CA135F}" destId="{942D4E27-208A-4B5F-806B-5DF278EEB8E9}" srcOrd="0" destOrd="0" presId="urn:microsoft.com/office/officeart/2005/8/layout/lProcess2"/>
    <dgm:cxn modelId="{F6CA4EC1-C878-4001-905C-5B4E1456E648}" type="presOf" srcId="{A00A5588-C3AD-48BB-9256-679AA5F2248A}" destId="{B607105A-125F-49CC-B6B1-61C87265C024}" srcOrd="0" destOrd="0" presId="urn:microsoft.com/office/officeart/2005/8/layout/lProcess2"/>
    <dgm:cxn modelId="{6F29CBC7-3D8E-428B-B72C-13B3BBE65C40}" srcId="{35480F20-75D6-4500-ACE0-F7408991C495}" destId="{8AF77B99-4A13-4161-B42B-16606FA70076}" srcOrd="0" destOrd="0" parTransId="{97EBFEA7-DF5E-4EAA-BF04-CBCA98E098FC}" sibTransId="{E45B08BB-A5A1-416D-9FAA-04DD31357CC8}"/>
    <dgm:cxn modelId="{230517CE-2897-4BE1-8F1C-601CADB28B57}" srcId="{9CA00BD9-F1C6-4FAC-8F1F-57C172CA135F}" destId="{A86C2FF8-F29E-4429-B31E-E6C44EBC8070}" srcOrd="2" destOrd="0" parTransId="{6E643863-7565-4512-A8FA-9113B086FC29}" sibTransId="{A660B56C-6642-4B4B-9833-48D228AC5E19}"/>
    <dgm:cxn modelId="{955080DE-1030-4E9E-9029-A5A8C7FD9AE2}" type="presOf" srcId="{1C3EA2D2-03FF-416A-985C-D7D678309289}" destId="{CC26C2DF-FD27-4413-8EBD-FFC8EFD53E8A}" srcOrd="0" destOrd="0" presId="urn:microsoft.com/office/officeart/2005/8/layout/lProcess2"/>
    <dgm:cxn modelId="{5B60B5E1-A73E-4E49-96FE-40FBECFFC554}" srcId="{5695FAB7-21CE-42D4-BBDA-FA1BE6A8A38F}" destId="{208E5405-833B-45DF-954C-F821BFA227CF}" srcOrd="2" destOrd="0" parTransId="{C1D3D672-3FE4-41AA-9C90-C5D46003A385}" sibTransId="{2231EC90-93B9-4157-9376-01938D5A7A4F}"/>
    <dgm:cxn modelId="{D8B1EDE7-4F2C-4D9C-881F-15718861301E}" srcId="{CF78A6E8-7823-4606-977E-EC2881527004}" destId="{62A6E729-70BD-4994-8B0A-9BA65D5C4A2F}" srcOrd="1" destOrd="0" parTransId="{CA38570F-B5BE-4F5B-9347-278A15EE2DA5}" sibTransId="{82891002-0DD6-4C22-8858-19774DF9CF85}"/>
    <dgm:cxn modelId="{8066A9EF-F095-452D-BFE3-6AF8E0F2156F}" type="presOf" srcId="{35480F20-75D6-4500-ACE0-F7408991C495}" destId="{BEC84D84-965C-45D0-BE2E-D77770906AE4}" srcOrd="0" destOrd="0" presId="urn:microsoft.com/office/officeart/2005/8/layout/lProcess2"/>
    <dgm:cxn modelId="{96F51CF4-784F-4A39-A561-3A2B2DC64C6D}" srcId="{208E5405-833B-45DF-954C-F821BFA227CF}" destId="{C2334761-2C48-46B7-99AB-575DA2A68DBE}" srcOrd="2" destOrd="0" parTransId="{DBD01E06-01BA-4918-AF3F-8ECB8B3E748C}" sibTransId="{60B9900B-2080-44DF-BB09-DBB97FA2DB71}"/>
    <dgm:cxn modelId="{14036C15-94FB-402F-8C6E-884589C225E5}" type="presParOf" srcId="{C278B2D2-2A74-4404-8C3D-7D250CF5CB19}" destId="{116B87E3-D680-4DA0-9950-D2D937CFE59B}" srcOrd="0" destOrd="0" presId="urn:microsoft.com/office/officeart/2005/8/layout/lProcess2"/>
    <dgm:cxn modelId="{69AF6EB6-32AF-4622-92CC-C06D939F123F}" type="presParOf" srcId="{116B87E3-D680-4DA0-9950-D2D937CFE59B}" destId="{94C2AC0F-76B6-43E0-B872-61205757FD69}" srcOrd="0" destOrd="0" presId="urn:microsoft.com/office/officeart/2005/8/layout/lProcess2"/>
    <dgm:cxn modelId="{81E25DC6-57AB-440D-B62E-4A0AFA3EB463}" type="presParOf" srcId="{116B87E3-D680-4DA0-9950-D2D937CFE59B}" destId="{1AB24969-051D-4850-BC8F-A2E0AB16CCD9}" srcOrd="1" destOrd="0" presId="urn:microsoft.com/office/officeart/2005/8/layout/lProcess2"/>
    <dgm:cxn modelId="{2DF51CEA-2781-43D4-B5B0-196A8CDFBE8C}" type="presParOf" srcId="{116B87E3-D680-4DA0-9950-D2D937CFE59B}" destId="{8D442E4C-7095-4212-B391-9E5B09F03060}" srcOrd="2" destOrd="0" presId="urn:microsoft.com/office/officeart/2005/8/layout/lProcess2"/>
    <dgm:cxn modelId="{994CA56C-0907-48C7-A09C-92AC09E442E3}" type="presParOf" srcId="{8D442E4C-7095-4212-B391-9E5B09F03060}" destId="{1F1E9C2C-D5CD-4251-8F75-C4826EB82BDE}" srcOrd="0" destOrd="0" presId="urn:microsoft.com/office/officeart/2005/8/layout/lProcess2"/>
    <dgm:cxn modelId="{D9C11E5C-1EA2-4CA6-930E-407A56F69BF8}" type="presParOf" srcId="{1F1E9C2C-D5CD-4251-8F75-C4826EB82BDE}" destId="{EB4A9E8F-216F-4BC6-876D-F303163FC30F}" srcOrd="0" destOrd="0" presId="urn:microsoft.com/office/officeart/2005/8/layout/lProcess2"/>
    <dgm:cxn modelId="{EF75717F-E26B-4BC1-B2EC-74A036948DD3}" type="presParOf" srcId="{C278B2D2-2A74-4404-8C3D-7D250CF5CB19}" destId="{4FECCAE9-D02F-4460-A226-B29EE35CA427}" srcOrd="1" destOrd="0" presId="urn:microsoft.com/office/officeart/2005/8/layout/lProcess2"/>
    <dgm:cxn modelId="{44E0A590-1722-43A5-B87A-E26573932669}" type="presParOf" srcId="{C278B2D2-2A74-4404-8C3D-7D250CF5CB19}" destId="{036804A0-0BF3-4F9A-92B0-6E44823DB929}" srcOrd="2" destOrd="0" presId="urn:microsoft.com/office/officeart/2005/8/layout/lProcess2"/>
    <dgm:cxn modelId="{8DE45CFB-C358-4F30-84D1-37AC16A2483C}" type="presParOf" srcId="{036804A0-0BF3-4F9A-92B0-6E44823DB929}" destId="{BEC84D84-965C-45D0-BE2E-D77770906AE4}" srcOrd="0" destOrd="0" presId="urn:microsoft.com/office/officeart/2005/8/layout/lProcess2"/>
    <dgm:cxn modelId="{E26455A6-81D7-4AF6-804A-2E2838484A57}" type="presParOf" srcId="{036804A0-0BF3-4F9A-92B0-6E44823DB929}" destId="{1407FAE4-09ED-4B7D-B448-B19BFECE3CFE}" srcOrd="1" destOrd="0" presId="urn:microsoft.com/office/officeart/2005/8/layout/lProcess2"/>
    <dgm:cxn modelId="{441C2573-8A19-414D-B6AF-DEF0C54B9404}" type="presParOf" srcId="{036804A0-0BF3-4F9A-92B0-6E44823DB929}" destId="{5D994F72-D957-4F1C-8830-1BB39443B837}" srcOrd="2" destOrd="0" presId="urn:microsoft.com/office/officeart/2005/8/layout/lProcess2"/>
    <dgm:cxn modelId="{1CEB9855-2A54-4BE7-87E4-8E91E7637729}" type="presParOf" srcId="{5D994F72-D957-4F1C-8830-1BB39443B837}" destId="{D14BF01B-CA39-48BD-9112-6097DE5B7705}" srcOrd="0" destOrd="0" presId="urn:microsoft.com/office/officeart/2005/8/layout/lProcess2"/>
    <dgm:cxn modelId="{D45791E0-0CDC-41C4-8AF1-C821724EA17C}" type="presParOf" srcId="{D14BF01B-CA39-48BD-9112-6097DE5B7705}" destId="{B17B8442-B994-476D-8F70-5C443C12C20D}" srcOrd="0" destOrd="0" presId="urn:microsoft.com/office/officeart/2005/8/layout/lProcess2"/>
    <dgm:cxn modelId="{41BC2583-A9F1-4CDC-975C-9AF45893FE47}" type="presParOf" srcId="{D14BF01B-CA39-48BD-9112-6097DE5B7705}" destId="{18F14985-E9BA-47DA-BC47-20BE4D3E4EC4}" srcOrd="1" destOrd="0" presId="urn:microsoft.com/office/officeart/2005/8/layout/lProcess2"/>
    <dgm:cxn modelId="{3B0AF2C0-E805-48B9-8D43-485DB9850F25}" type="presParOf" srcId="{D14BF01B-CA39-48BD-9112-6097DE5B7705}" destId="{5873D39F-BD1B-4559-965E-0DFE51B7EF6A}" srcOrd="2" destOrd="0" presId="urn:microsoft.com/office/officeart/2005/8/layout/lProcess2"/>
    <dgm:cxn modelId="{AD8EAEF1-F7AD-4941-A95B-11DDC103D34F}" type="presParOf" srcId="{D14BF01B-CA39-48BD-9112-6097DE5B7705}" destId="{87D91A71-D8E6-470E-8D41-FCF47057257D}" srcOrd="3" destOrd="0" presId="urn:microsoft.com/office/officeart/2005/8/layout/lProcess2"/>
    <dgm:cxn modelId="{182EC61D-A730-4328-873A-5B9789CC0532}" type="presParOf" srcId="{D14BF01B-CA39-48BD-9112-6097DE5B7705}" destId="{F4FEEC11-43F3-4467-AE7D-B4B1C40D9295}" srcOrd="4" destOrd="0" presId="urn:microsoft.com/office/officeart/2005/8/layout/lProcess2"/>
    <dgm:cxn modelId="{84F2DD0B-67F1-4746-B113-9DA0483075BE}" type="presParOf" srcId="{C278B2D2-2A74-4404-8C3D-7D250CF5CB19}" destId="{C686DD8B-6E4D-44D6-912E-DB72286CA9B1}" srcOrd="3" destOrd="0" presId="urn:microsoft.com/office/officeart/2005/8/layout/lProcess2"/>
    <dgm:cxn modelId="{B8FC6FB6-1CB8-44A9-A89C-07E131271516}" type="presParOf" srcId="{C278B2D2-2A74-4404-8C3D-7D250CF5CB19}" destId="{941B2657-53EC-453E-BAA8-E32ABEABB334}" srcOrd="4" destOrd="0" presId="urn:microsoft.com/office/officeart/2005/8/layout/lProcess2"/>
    <dgm:cxn modelId="{8F1F07DA-DCD9-4AD8-A828-B71FA0BEA675}" type="presParOf" srcId="{941B2657-53EC-453E-BAA8-E32ABEABB334}" destId="{08F94BE4-42DB-4D1C-8C87-1E7603473905}" srcOrd="0" destOrd="0" presId="urn:microsoft.com/office/officeart/2005/8/layout/lProcess2"/>
    <dgm:cxn modelId="{7F966F82-47C7-4841-A4A4-F9AAE5BB7CF4}" type="presParOf" srcId="{941B2657-53EC-453E-BAA8-E32ABEABB334}" destId="{6ACF00E8-96D8-4EC3-BADA-F70CC7E70D0B}" srcOrd="1" destOrd="0" presId="urn:microsoft.com/office/officeart/2005/8/layout/lProcess2"/>
    <dgm:cxn modelId="{7EF8DB01-6CF9-4200-9C65-87F87E14FC82}" type="presParOf" srcId="{941B2657-53EC-453E-BAA8-E32ABEABB334}" destId="{4B0580D5-93C9-4890-B3B4-0468DF982889}" srcOrd="2" destOrd="0" presId="urn:microsoft.com/office/officeart/2005/8/layout/lProcess2"/>
    <dgm:cxn modelId="{97535490-77FE-40D3-9C4E-F2A04AE84ABB}" type="presParOf" srcId="{4B0580D5-93C9-4890-B3B4-0468DF982889}" destId="{7A3105C4-3AD1-40C6-8F82-552F2115C9ED}" srcOrd="0" destOrd="0" presId="urn:microsoft.com/office/officeart/2005/8/layout/lProcess2"/>
    <dgm:cxn modelId="{AD029A06-CD83-48CC-9BDE-0CB7069A86CE}" type="presParOf" srcId="{7A3105C4-3AD1-40C6-8F82-552F2115C9ED}" destId="{BDE86F3D-7DBA-4F93-B065-392BBD7A4D2B}" srcOrd="0" destOrd="0" presId="urn:microsoft.com/office/officeart/2005/8/layout/lProcess2"/>
    <dgm:cxn modelId="{8B8807BE-1ECB-4C0E-94B7-2C4D91B1A5AC}" type="presParOf" srcId="{7A3105C4-3AD1-40C6-8F82-552F2115C9ED}" destId="{88E6C757-7DD0-41BF-B184-15E1B9C62688}" srcOrd="1" destOrd="0" presId="urn:microsoft.com/office/officeart/2005/8/layout/lProcess2"/>
    <dgm:cxn modelId="{1D53084D-5454-4FD7-BA57-496FEA28EAB6}" type="presParOf" srcId="{7A3105C4-3AD1-40C6-8F82-552F2115C9ED}" destId="{B607105A-125F-49CC-B6B1-61C87265C024}" srcOrd="2" destOrd="0" presId="urn:microsoft.com/office/officeart/2005/8/layout/lProcess2"/>
    <dgm:cxn modelId="{3CE4E5C0-E00A-4F5F-8207-74D6849BD077}" type="presParOf" srcId="{7A3105C4-3AD1-40C6-8F82-552F2115C9ED}" destId="{D715C275-FE06-479A-A2BC-47C66699688A}" srcOrd="3" destOrd="0" presId="urn:microsoft.com/office/officeart/2005/8/layout/lProcess2"/>
    <dgm:cxn modelId="{53A7883E-725F-4A1A-88E2-6587B52112BA}" type="presParOf" srcId="{7A3105C4-3AD1-40C6-8F82-552F2115C9ED}" destId="{FAD2F254-97C4-4480-84B5-F9307523E7E3}" srcOrd="4" destOrd="0" presId="urn:microsoft.com/office/officeart/2005/8/layout/lProcess2"/>
    <dgm:cxn modelId="{D30FACD1-49C8-4771-87DA-185C1F12E789}" type="presParOf" srcId="{7A3105C4-3AD1-40C6-8F82-552F2115C9ED}" destId="{1041E9D6-8E5A-4689-ACE8-0D010EDD1DCF}" srcOrd="5" destOrd="0" presId="urn:microsoft.com/office/officeart/2005/8/layout/lProcess2"/>
    <dgm:cxn modelId="{C0163AB9-2356-4AC6-A14A-AE67B4EC491D}" type="presParOf" srcId="{7A3105C4-3AD1-40C6-8F82-552F2115C9ED}" destId="{F859A17B-D5C0-40B8-8C19-2E6F3EA2D197}" srcOrd="6" destOrd="0" presId="urn:microsoft.com/office/officeart/2005/8/layout/lProcess2"/>
    <dgm:cxn modelId="{2B55648C-DC75-40F5-8C4A-98BB02911FB6}" type="presParOf" srcId="{C278B2D2-2A74-4404-8C3D-7D250CF5CB19}" destId="{99CBEAA6-5F73-4A58-833B-1BA2A357A4B7}" srcOrd="5" destOrd="0" presId="urn:microsoft.com/office/officeart/2005/8/layout/lProcess2"/>
    <dgm:cxn modelId="{BC2BB999-9D7A-4B52-AAD4-C81E72187B01}" type="presParOf" srcId="{C278B2D2-2A74-4404-8C3D-7D250CF5CB19}" destId="{FA884A84-02ED-4B2D-A3A4-A3C5E2C69B85}" srcOrd="6" destOrd="0" presId="urn:microsoft.com/office/officeart/2005/8/layout/lProcess2"/>
    <dgm:cxn modelId="{284A7443-4BFC-403F-B688-8C1F79FC272D}" type="presParOf" srcId="{FA884A84-02ED-4B2D-A3A4-A3C5E2C69B85}" destId="{942D4E27-208A-4B5F-806B-5DF278EEB8E9}" srcOrd="0" destOrd="0" presId="urn:microsoft.com/office/officeart/2005/8/layout/lProcess2"/>
    <dgm:cxn modelId="{93D8574A-8838-46EC-9C6C-9D7FB56569BE}" type="presParOf" srcId="{FA884A84-02ED-4B2D-A3A4-A3C5E2C69B85}" destId="{4977DE3D-EB45-493B-BD8D-6AF62C02B5B2}" srcOrd="1" destOrd="0" presId="urn:microsoft.com/office/officeart/2005/8/layout/lProcess2"/>
    <dgm:cxn modelId="{02504035-70BF-4182-A0C2-F60FFAAFC3EB}" type="presParOf" srcId="{FA884A84-02ED-4B2D-A3A4-A3C5E2C69B85}" destId="{C41444F5-45BB-4FCD-AC82-20A0B9B11982}" srcOrd="2" destOrd="0" presId="urn:microsoft.com/office/officeart/2005/8/layout/lProcess2"/>
    <dgm:cxn modelId="{3106E11F-16B0-41A6-B314-CFC888CC5CCD}" type="presParOf" srcId="{C41444F5-45BB-4FCD-AC82-20A0B9B11982}" destId="{D1E55E2C-448C-4EF5-9A01-5BFC8604AAA3}" srcOrd="0" destOrd="0" presId="urn:microsoft.com/office/officeart/2005/8/layout/lProcess2"/>
    <dgm:cxn modelId="{09DF0594-FE40-42CA-A5BC-08C199625550}" type="presParOf" srcId="{D1E55E2C-448C-4EF5-9A01-5BFC8604AAA3}" destId="{3879C275-3AAD-4051-AB1E-10C29F0FA672}" srcOrd="0" destOrd="0" presId="urn:microsoft.com/office/officeart/2005/8/layout/lProcess2"/>
    <dgm:cxn modelId="{8D1C09DC-F4B6-4CD0-8E9F-037136B3C1B9}" type="presParOf" srcId="{D1E55E2C-448C-4EF5-9A01-5BFC8604AAA3}" destId="{CCF235CC-1026-4044-A29F-F24002C9CEF1}" srcOrd="1" destOrd="0" presId="urn:microsoft.com/office/officeart/2005/8/layout/lProcess2"/>
    <dgm:cxn modelId="{330011E5-5404-47D2-899B-2522644CE875}" type="presParOf" srcId="{D1E55E2C-448C-4EF5-9A01-5BFC8604AAA3}" destId="{48C9A776-7434-49A2-B708-AB90E15E7966}" srcOrd="2" destOrd="0" presId="urn:microsoft.com/office/officeart/2005/8/layout/lProcess2"/>
    <dgm:cxn modelId="{90A44A2A-7AF1-4727-8463-54D0B1111E80}" type="presParOf" srcId="{D1E55E2C-448C-4EF5-9A01-5BFC8604AAA3}" destId="{93C01D65-844D-4B85-8A1C-B892751D29D9}" srcOrd="3" destOrd="0" presId="urn:microsoft.com/office/officeart/2005/8/layout/lProcess2"/>
    <dgm:cxn modelId="{C2B23274-77F7-4E02-B250-D3A53FAB4DB2}" type="presParOf" srcId="{D1E55E2C-448C-4EF5-9A01-5BFC8604AAA3}" destId="{624D0CCC-354E-4979-B372-A0C0352955FC}" srcOrd="4" destOrd="0" presId="urn:microsoft.com/office/officeart/2005/8/layout/lProcess2"/>
    <dgm:cxn modelId="{3C43086B-891F-4D0A-A82C-6B95387F80B0}" type="presParOf" srcId="{D1E55E2C-448C-4EF5-9A01-5BFC8604AAA3}" destId="{04C99DBF-3077-431E-A6C3-0F1C632635F4}" srcOrd="5" destOrd="0" presId="urn:microsoft.com/office/officeart/2005/8/layout/lProcess2"/>
    <dgm:cxn modelId="{679C9C1D-E0D5-4B27-BCEB-3BD620983D56}" type="presParOf" srcId="{D1E55E2C-448C-4EF5-9A01-5BFC8604AAA3}" destId="{CC26C2DF-FD27-4413-8EBD-FFC8EFD53E8A}" srcOrd="6" destOrd="0" presId="urn:microsoft.com/office/officeart/2005/8/layout/lProcess2"/>
    <dgm:cxn modelId="{17D4E650-708F-4278-8254-E2B89BB8874E}" type="presParOf" srcId="{C278B2D2-2A74-4404-8C3D-7D250CF5CB19}" destId="{2B1C6634-A5F9-434E-A771-FE01C61ECEB6}" srcOrd="7" destOrd="0" presId="urn:microsoft.com/office/officeart/2005/8/layout/lProcess2"/>
    <dgm:cxn modelId="{79306112-27FE-41BE-A290-0F7C6D7A13F4}" type="presParOf" srcId="{C278B2D2-2A74-4404-8C3D-7D250CF5CB19}" destId="{B1771D56-1846-414F-91E8-F6092F090427}" srcOrd="8" destOrd="0" presId="urn:microsoft.com/office/officeart/2005/8/layout/lProcess2"/>
    <dgm:cxn modelId="{0043C6C3-702D-4191-A583-5956AF2C17DF}" type="presParOf" srcId="{B1771D56-1846-414F-91E8-F6092F090427}" destId="{BDC7028B-E90F-478A-B8FA-EF153B9F3EF6}" srcOrd="0" destOrd="0" presId="urn:microsoft.com/office/officeart/2005/8/layout/lProcess2"/>
    <dgm:cxn modelId="{598B268C-C7DB-418A-89E9-28F039744FDF}" type="presParOf" srcId="{B1771D56-1846-414F-91E8-F6092F090427}" destId="{6F2D91B3-DCEB-4BA7-8C22-386B98F5102D}" srcOrd="1" destOrd="0" presId="urn:microsoft.com/office/officeart/2005/8/layout/lProcess2"/>
    <dgm:cxn modelId="{0E018491-CA8F-4B91-86A9-2EA885924FBE}" type="presParOf" srcId="{B1771D56-1846-414F-91E8-F6092F090427}" destId="{0F26AF5D-85F3-4A58-B0B9-ADDFD326E68D}" srcOrd="2" destOrd="0" presId="urn:microsoft.com/office/officeart/2005/8/layout/lProcess2"/>
    <dgm:cxn modelId="{936CF611-1DBB-4AC7-83B4-395C728B9CF5}" type="presParOf" srcId="{0F26AF5D-85F3-4A58-B0B9-ADDFD326E68D}" destId="{AA9A4E73-03F2-4305-815F-1990E5A2F7DD}" srcOrd="0" destOrd="0" presId="urn:microsoft.com/office/officeart/2005/8/layout/lProcess2"/>
    <dgm:cxn modelId="{DA5F0747-A9F0-47B6-9165-A5F39AE6BE91}" type="presParOf" srcId="{AA9A4E73-03F2-4305-815F-1990E5A2F7DD}" destId="{4066CC8B-1DF5-422B-A484-1C4783BB4482}" srcOrd="0" destOrd="0" presId="urn:microsoft.com/office/officeart/2005/8/layout/lProcess2"/>
    <dgm:cxn modelId="{DB927701-2193-4628-BDA5-56C21DF42B5F}" type="presParOf" srcId="{AA9A4E73-03F2-4305-815F-1990E5A2F7DD}" destId="{1675188D-03FD-4B61-B60F-3D9182B302E5}" srcOrd="1" destOrd="0" presId="urn:microsoft.com/office/officeart/2005/8/layout/lProcess2"/>
    <dgm:cxn modelId="{C451B1DF-57D8-4063-92BC-36AD75AA0D38}" type="presParOf" srcId="{AA9A4E73-03F2-4305-815F-1990E5A2F7DD}" destId="{2A2B12F9-F67E-4633-81B4-8B1201BDAC26}" srcOrd="2" destOrd="0" presId="urn:microsoft.com/office/officeart/2005/8/layout/lProcess2"/>
    <dgm:cxn modelId="{2DD7CEE7-D64C-45C9-A17B-9738B627A405}" type="presParOf" srcId="{AA9A4E73-03F2-4305-815F-1990E5A2F7DD}" destId="{B7DD84B2-D30A-4A07-8D19-BE61932941E1}" srcOrd="3" destOrd="0" presId="urn:microsoft.com/office/officeart/2005/8/layout/lProcess2"/>
    <dgm:cxn modelId="{1A4CDD7C-31F0-4B84-B6C1-F32347CDAE1F}" type="presParOf" srcId="{AA9A4E73-03F2-4305-815F-1990E5A2F7DD}" destId="{8ADA6521-1D3E-4021-9B74-E11C6F5681B4}" srcOrd="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2A20CD-914A-4DF6-B73E-4A99FCF53447}" type="doc">
      <dgm:prSet loTypeId="urn:microsoft.com/office/officeart/2008/layout/VerticalCurvedList" loCatId="list" qsTypeId="urn:microsoft.com/office/officeart/2005/8/quickstyle/simple2" qsCatId="simple" csTypeId="urn:microsoft.com/office/officeart/2005/8/colors/accent0_3" csCatId="mainScheme" phldr="1"/>
      <dgm:spPr/>
      <dgm:t>
        <a:bodyPr/>
        <a:lstStyle/>
        <a:p>
          <a:endParaRPr lang="da-DK"/>
        </a:p>
      </dgm:t>
    </dgm:pt>
    <dgm:pt modelId="{5226D7AD-4E27-43D8-A34D-3EF398E716E6}">
      <dgm:prSet/>
      <dgm:spPr/>
      <dgm:t>
        <a:bodyPr/>
        <a:lstStyle/>
        <a:p>
          <a:pPr rtl="0"/>
          <a:r>
            <a:rPr lang="da-DK"/>
            <a:t>Baseret på risikovurdering og organisationens risikoaccept til effektiv styring af risici. </a:t>
          </a:r>
        </a:p>
      </dgm:t>
    </dgm:pt>
    <dgm:pt modelId="{B5D9418F-CF65-467A-9707-878DCAD8637E}" type="parTrans" cxnId="{474E558A-A238-48EF-B994-28D1D2964DD4}">
      <dgm:prSet/>
      <dgm:spPr/>
      <dgm:t>
        <a:bodyPr/>
        <a:lstStyle/>
        <a:p>
          <a:endParaRPr lang="da-DK"/>
        </a:p>
      </dgm:t>
    </dgm:pt>
    <dgm:pt modelId="{AC201B6F-1CB1-436F-A2BB-C5B6C262F38A}" type="sibTrans" cxnId="{474E558A-A238-48EF-B994-28D1D2964DD4}">
      <dgm:prSet/>
      <dgm:spPr/>
      <dgm:t>
        <a:bodyPr/>
        <a:lstStyle/>
        <a:p>
          <a:endParaRPr lang="da-DK"/>
        </a:p>
      </dgm:t>
    </dgm:pt>
    <dgm:pt modelId="{42EF563F-0408-4DD4-9532-01BBDA767437}">
      <dgm:prSet/>
      <dgm:spPr/>
      <dgm:t>
        <a:bodyPr/>
        <a:lstStyle/>
        <a:p>
          <a:pPr rtl="0"/>
          <a:r>
            <a:rPr lang="da-DK" dirty="0"/>
            <a:t>Identifikation af krav til beskyttelse af informationsaktiver.</a:t>
          </a:r>
        </a:p>
      </dgm:t>
    </dgm:pt>
    <dgm:pt modelId="{AAB86419-C712-47B2-9946-D7542806EC6E}" type="parTrans" cxnId="{0741A9C6-42AB-4174-8CAC-D565CEFC9E11}">
      <dgm:prSet/>
      <dgm:spPr/>
      <dgm:t>
        <a:bodyPr/>
        <a:lstStyle/>
        <a:p>
          <a:endParaRPr lang="da-DK"/>
        </a:p>
      </dgm:t>
    </dgm:pt>
    <dgm:pt modelId="{7DBBD52D-4ACD-4556-A7CA-D300FA305F21}" type="sibTrans" cxnId="{0741A9C6-42AB-4174-8CAC-D565CEFC9E11}">
      <dgm:prSet/>
      <dgm:spPr/>
      <dgm:t>
        <a:bodyPr/>
        <a:lstStyle/>
        <a:p>
          <a:endParaRPr lang="da-DK"/>
        </a:p>
      </dgm:t>
    </dgm:pt>
    <dgm:pt modelId="{1862E9DE-6DA4-46FB-B4DC-4F3BD96C521B}">
      <dgm:prSet/>
      <dgm:spPr/>
      <dgm:t>
        <a:bodyPr/>
        <a:lstStyle/>
        <a:p>
          <a:pPr rtl="0"/>
          <a:r>
            <a:rPr lang="da-DK" dirty="0"/>
            <a:t>En struktureret tilgang til organisationens informationssikkerhed for at nå forretningsmålene. </a:t>
          </a:r>
        </a:p>
      </dgm:t>
    </dgm:pt>
    <dgm:pt modelId="{CAD0FADA-62B2-4106-A22C-3A10ECFBEAE4}" type="parTrans" cxnId="{76CEDD02-33A0-49FF-9EDA-3F2124F13B5C}">
      <dgm:prSet/>
      <dgm:spPr/>
      <dgm:t>
        <a:bodyPr/>
        <a:lstStyle/>
        <a:p>
          <a:endParaRPr lang="da-DK"/>
        </a:p>
      </dgm:t>
    </dgm:pt>
    <dgm:pt modelId="{68877F61-F8BC-444C-A94A-F9AADAC945C0}" type="sibTrans" cxnId="{76CEDD02-33A0-49FF-9EDA-3F2124F13B5C}">
      <dgm:prSet/>
      <dgm:spPr/>
      <dgm:t>
        <a:bodyPr/>
        <a:lstStyle/>
        <a:p>
          <a:endParaRPr lang="da-DK"/>
        </a:p>
      </dgm:t>
    </dgm:pt>
    <dgm:pt modelId="{E4209674-7EE3-422C-B287-BF3350A981E2}">
      <dgm:prSet/>
      <dgm:spPr/>
      <dgm:t>
        <a:bodyPr/>
        <a:lstStyle/>
        <a:p>
          <a:pPr rtl="0"/>
          <a:r>
            <a:rPr lang="da-DK" dirty="0"/>
            <a:t>Anvendelse af egnede foranstaltninger til sikring af informationsaktiver.</a:t>
          </a:r>
        </a:p>
      </dgm:t>
    </dgm:pt>
    <dgm:pt modelId="{138E1A6A-3302-417C-954C-F6235EA032D3}" type="parTrans" cxnId="{54EDD035-7735-4012-A31C-7609590C5AE7}">
      <dgm:prSet/>
      <dgm:spPr/>
      <dgm:t>
        <a:bodyPr/>
        <a:lstStyle/>
        <a:p>
          <a:endParaRPr lang="da-DK"/>
        </a:p>
      </dgm:t>
    </dgm:pt>
    <dgm:pt modelId="{3463E2E7-5160-47AF-810D-3CBF3C75A304}" type="sibTrans" cxnId="{54EDD035-7735-4012-A31C-7609590C5AE7}">
      <dgm:prSet/>
      <dgm:spPr/>
      <dgm:t>
        <a:bodyPr/>
        <a:lstStyle/>
        <a:p>
          <a:endParaRPr lang="da-DK"/>
        </a:p>
      </dgm:t>
    </dgm:pt>
    <dgm:pt modelId="{0ACFDD4D-2B8F-4B03-9C0E-06767A76BA4B}" type="pres">
      <dgm:prSet presAssocID="{B62A20CD-914A-4DF6-B73E-4A99FCF53447}" presName="Name0" presStyleCnt="0">
        <dgm:presLayoutVars>
          <dgm:chMax val="7"/>
          <dgm:chPref val="7"/>
          <dgm:dir/>
        </dgm:presLayoutVars>
      </dgm:prSet>
      <dgm:spPr/>
    </dgm:pt>
    <dgm:pt modelId="{7763DFA0-CBB8-407F-A329-2F1744237688}" type="pres">
      <dgm:prSet presAssocID="{B62A20CD-914A-4DF6-B73E-4A99FCF53447}" presName="Name1" presStyleCnt="0"/>
      <dgm:spPr/>
    </dgm:pt>
    <dgm:pt modelId="{9B00A3BD-5215-4E23-BE96-D768D42FE9FD}" type="pres">
      <dgm:prSet presAssocID="{B62A20CD-914A-4DF6-B73E-4A99FCF53447}" presName="cycle" presStyleCnt="0"/>
      <dgm:spPr/>
    </dgm:pt>
    <dgm:pt modelId="{CDADBEC2-3A5F-408F-A36B-F51745F3CCDA}" type="pres">
      <dgm:prSet presAssocID="{B62A20CD-914A-4DF6-B73E-4A99FCF53447}" presName="srcNode" presStyleLbl="node1" presStyleIdx="0" presStyleCnt="4"/>
      <dgm:spPr/>
    </dgm:pt>
    <dgm:pt modelId="{BFA184F0-585D-4A18-8267-437B9B3FCA3C}" type="pres">
      <dgm:prSet presAssocID="{B62A20CD-914A-4DF6-B73E-4A99FCF53447}" presName="conn" presStyleLbl="parChTrans1D2" presStyleIdx="0" presStyleCnt="1"/>
      <dgm:spPr/>
    </dgm:pt>
    <dgm:pt modelId="{50CD3FCD-15A2-4FC3-BC0A-7237657BC6E7}" type="pres">
      <dgm:prSet presAssocID="{B62A20CD-914A-4DF6-B73E-4A99FCF53447}" presName="extraNode" presStyleLbl="node1" presStyleIdx="0" presStyleCnt="4"/>
      <dgm:spPr/>
    </dgm:pt>
    <dgm:pt modelId="{75EC2A3F-6F52-4D82-98CA-F8C10448C0D1}" type="pres">
      <dgm:prSet presAssocID="{B62A20CD-914A-4DF6-B73E-4A99FCF53447}" presName="dstNode" presStyleLbl="node1" presStyleIdx="0" presStyleCnt="4"/>
      <dgm:spPr/>
    </dgm:pt>
    <dgm:pt modelId="{8E0BCE4F-69A4-4A0E-B9A7-EC1F79E1A137}" type="pres">
      <dgm:prSet presAssocID="{1862E9DE-6DA4-46FB-B4DC-4F3BD96C521B}" presName="text_1" presStyleLbl="node1" presStyleIdx="0" presStyleCnt="4">
        <dgm:presLayoutVars>
          <dgm:bulletEnabled val="1"/>
        </dgm:presLayoutVars>
      </dgm:prSet>
      <dgm:spPr/>
    </dgm:pt>
    <dgm:pt modelId="{A7DEC3B8-3B6D-4CF7-9325-3E16B958CF9A}" type="pres">
      <dgm:prSet presAssocID="{1862E9DE-6DA4-46FB-B4DC-4F3BD96C521B}" presName="accent_1" presStyleCnt="0"/>
      <dgm:spPr/>
    </dgm:pt>
    <dgm:pt modelId="{C0A7D67A-E16C-4971-A942-97352348A1FF}" type="pres">
      <dgm:prSet presAssocID="{1862E9DE-6DA4-46FB-B4DC-4F3BD96C521B}" presName="accentRepeatNode" presStyleLbl="solidFgAcc1" presStyleIdx="0" presStyleCnt="4"/>
      <dgm:spPr>
        <a:solidFill>
          <a:schemeClr val="bg1"/>
        </a:solidFill>
      </dgm:spPr>
    </dgm:pt>
    <dgm:pt modelId="{1EAB41D7-D9B1-4A08-B229-9A43396CCA5C}" type="pres">
      <dgm:prSet presAssocID="{5226D7AD-4E27-43D8-A34D-3EF398E716E6}" presName="text_2" presStyleLbl="node1" presStyleIdx="1" presStyleCnt="4">
        <dgm:presLayoutVars>
          <dgm:bulletEnabled val="1"/>
        </dgm:presLayoutVars>
      </dgm:prSet>
      <dgm:spPr/>
    </dgm:pt>
    <dgm:pt modelId="{D12C1845-7D49-4A9C-955F-8791E43A965D}" type="pres">
      <dgm:prSet presAssocID="{5226D7AD-4E27-43D8-A34D-3EF398E716E6}" presName="accent_2" presStyleCnt="0"/>
      <dgm:spPr/>
    </dgm:pt>
    <dgm:pt modelId="{12D209CA-8CD0-44E4-935B-7EEAC9B623FE}" type="pres">
      <dgm:prSet presAssocID="{5226D7AD-4E27-43D8-A34D-3EF398E716E6}" presName="accentRepeatNode" presStyleLbl="solidFgAcc1" presStyleIdx="1" presStyleCnt="4"/>
      <dgm:spPr>
        <a:solidFill>
          <a:schemeClr val="bg1"/>
        </a:solidFill>
      </dgm:spPr>
    </dgm:pt>
    <dgm:pt modelId="{2569A0B7-8B6A-4ED1-A0F4-C59E51D0F73D}" type="pres">
      <dgm:prSet presAssocID="{42EF563F-0408-4DD4-9532-01BBDA767437}" presName="text_3" presStyleLbl="node1" presStyleIdx="2" presStyleCnt="4">
        <dgm:presLayoutVars>
          <dgm:bulletEnabled val="1"/>
        </dgm:presLayoutVars>
      </dgm:prSet>
      <dgm:spPr/>
    </dgm:pt>
    <dgm:pt modelId="{A905FD59-6F0E-4A32-9819-45AE6B41D269}" type="pres">
      <dgm:prSet presAssocID="{42EF563F-0408-4DD4-9532-01BBDA767437}" presName="accent_3" presStyleCnt="0"/>
      <dgm:spPr/>
    </dgm:pt>
    <dgm:pt modelId="{A0FEEC48-9443-47EE-BEEC-2F6FE74B6B9D}" type="pres">
      <dgm:prSet presAssocID="{42EF563F-0408-4DD4-9532-01BBDA767437}" presName="accentRepeatNode" presStyleLbl="solidFgAcc1" presStyleIdx="2" presStyleCnt="4"/>
      <dgm:spPr>
        <a:solidFill>
          <a:srgbClr val="FFFFFF"/>
        </a:solidFill>
      </dgm:spPr>
    </dgm:pt>
    <dgm:pt modelId="{6E7120B2-178B-4077-8AED-FC6F9AA693F0}" type="pres">
      <dgm:prSet presAssocID="{E4209674-7EE3-422C-B287-BF3350A981E2}" presName="text_4" presStyleLbl="node1" presStyleIdx="3" presStyleCnt="4">
        <dgm:presLayoutVars>
          <dgm:bulletEnabled val="1"/>
        </dgm:presLayoutVars>
      </dgm:prSet>
      <dgm:spPr/>
    </dgm:pt>
    <dgm:pt modelId="{DE787E26-2DA1-47A1-BCAD-62AD6D780CD0}" type="pres">
      <dgm:prSet presAssocID="{E4209674-7EE3-422C-B287-BF3350A981E2}" presName="accent_4" presStyleCnt="0"/>
      <dgm:spPr/>
    </dgm:pt>
    <dgm:pt modelId="{1BFD100A-74FE-42C4-B051-B21CC97EC20E}" type="pres">
      <dgm:prSet presAssocID="{E4209674-7EE3-422C-B287-BF3350A981E2}" presName="accentRepeatNode" presStyleLbl="solidFgAcc1" presStyleIdx="3" presStyleCnt="4"/>
      <dgm:spPr>
        <a:solidFill>
          <a:srgbClr val="FFFFFF"/>
        </a:solidFill>
      </dgm:spPr>
    </dgm:pt>
  </dgm:ptLst>
  <dgm:cxnLst>
    <dgm:cxn modelId="{C5FE6302-C6F6-43DD-B894-CAD397BAA917}" type="presOf" srcId="{5226D7AD-4E27-43D8-A34D-3EF398E716E6}" destId="{1EAB41D7-D9B1-4A08-B229-9A43396CCA5C}" srcOrd="0" destOrd="0" presId="urn:microsoft.com/office/officeart/2008/layout/VerticalCurvedList"/>
    <dgm:cxn modelId="{76CEDD02-33A0-49FF-9EDA-3F2124F13B5C}" srcId="{B62A20CD-914A-4DF6-B73E-4A99FCF53447}" destId="{1862E9DE-6DA4-46FB-B4DC-4F3BD96C521B}" srcOrd="0" destOrd="0" parTransId="{CAD0FADA-62B2-4106-A22C-3A10ECFBEAE4}" sibTransId="{68877F61-F8BC-444C-A94A-F9AADAC945C0}"/>
    <dgm:cxn modelId="{CE32770B-3A37-4005-BB94-56093C401D94}" type="presOf" srcId="{1862E9DE-6DA4-46FB-B4DC-4F3BD96C521B}" destId="{8E0BCE4F-69A4-4A0E-B9A7-EC1F79E1A137}" srcOrd="0" destOrd="0" presId="urn:microsoft.com/office/officeart/2008/layout/VerticalCurvedList"/>
    <dgm:cxn modelId="{B9FD2B2E-D4F6-46D5-8F65-485264BA2925}" type="presOf" srcId="{E4209674-7EE3-422C-B287-BF3350A981E2}" destId="{6E7120B2-178B-4077-8AED-FC6F9AA693F0}" srcOrd="0" destOrd="0" presId="urn:microsoft.com/office/officeart/2008/layout/VerticalCurvedList"/>
    <dgm:cxn modelId="{260F782F-690E-4762-8F61-C07BFC090D77}" type="presOf" srcId="{B62A20CD-914A-4DF6-B73E-4A99FCF53447}" destId="{0ACFDD4D-2B8F-4B03-9C0E-06767A76BA4B}" srcOrd="0" destOrd="0" presId="urn:microsoft.com/office/officeart/2008/layout/VerticalCurvedList"/>
    <dgm:cxn modelId="{54EDD035-7735-4012-A31C-7609590C5AE7}" srcId="{B62A20CD-914A-4DF6-B73E-4A99FCF53447}" destId="{E4209674-7EE3-422C-B287-BF3350A981E2}" srcOrd="3" destOrd="0" parTransId="{138E1A6A-3302-417C-954C-F6235EA032D3}" sibTransId="{3463E2E7-5160-47AF-810D-3CBF3C75A304}"/>
    <dgm:cxn modelId="{A26BFB69-2AA9-44B0-98CD-4BBDFB5303F5}" type="presOf" srcId="{68877F61-F8BC-444C-A94A-F9AADAC945C0}" destId="{BFA184F0-585D-4A18-8267-437B9B3FCA3C}" srcOrd="0" destOrd="0" presId="urn:microsoft.com/office/officeart/2008/layout/VerticalCurvedList"/>
    <dgm:cxn modelId="{F4901E4F-5D4E-4B4E-84C8-2846B1F4807F}" type="presOf" srcId="{42EF563F-0408-4DD4-9532-01BBDA767437}" destId="{2569A0B7-8B6A-4ED1-A0F4-C59E51D0F73D}" srcOrd="0" destOrd="0" presId="urn:microsoft.com/office/officeart/2008/layout/VerticalCurvedList"/>
    <dgm:cxn modelId="{474E558A-A238-48EF-B994-28D1D2964DD4}" srcId="{B62A20CD-914A-4DF6-B73E-4A99FCF53447}" destId="{5226D7AD-4E27-43D8-A34D-3EF398E716E6}" srcOrd="1" destOrd="0" parTransId="{B5D9418F-CF65-467A-9707-878DCAD8637E}" sibTransId="{AC201B6F-1CB1-436F-A2BB-C5B6C262F38A}"/>
    <dgm:cxn modelId="{0741A9C6-42AB-4174-8CAC-D565CEFC9E11}" srcId="{B62A20CD-914A-4DF6-B73E-4A99FCF53447}" destId="{42EF563F-0408-4DD4-9532-01BBDA767437}" srcOrd="2" destOrd="0" parTransId="{AAB86419-C712-47B2-9946-D7542806EC6E}" sibTransId="{7DBBD52D-4ACD-4556-A7CA-D300FA305F21}"/>
    <dgm:cxn modelId="{0630C0EA-2D9D-44F5-BF0E-D4C8C9302E61}" type="presParOf" srcId="{0ACFDD4D-2B8F-4B03-9C0E-06767A76BA4B}" destId="{7763DFA0-CBB8-407F-A329-2F1744237688}" srcOrd="0" destOrd="0" presId="urn:microsoft.com/office/officeart/2008/layout/VerticalCurvedList"/>
    <dgm:cxn modelId="{58DE2724-2D97-42E3-B79F-BDA0152AD905}" type="presParOf" srcId="{7763DFA0-CBB8-407F-A329-2F1744237688}" destId="{9B00A3BD-5215-4E23-BE96-D768D42FE9FD}" srcOrd="0" destOrd="0" presId="urn:microsoft.com/office/officeart/2008/layout/VerticalCurvedList"/>
    <dgm:cxn modelId="{7F1FA9E9-0918-425D-BC01-414A240E1AF8}" type="presParOf" srcId="{9B00A3BD-5215-4E23-BE96-D768D42FE9FD}" destId="{CDADBEC2-3A5F-408F-A36B-F51745F3CCDA}" srcOrd="0" destOrd="0" presId="urn:microsoft.com/office/officeart/2008/layout/VerticalCurvedList"/>
    <dgm:cxn modelId="{F1654EC8-67D7-4833-B2FF-592A6FFF7A21}" type="presParOf" srcId="{9B00A3BD-5215-4E23-BE96-D768D42FE9FD}" destId="{BFA184F0-585D-4A18-8267-437B9B3FCA3C}" srcOrd="1" destOrd="0" presId="urn:microsoft.com/office/officeart/2008/layout/VerticalCurvedList"/>
    <dgm:cxn modelId="{84BD8EB0-D3F2-4F39-A903-6C24A3579FCA}" type="presParOf" srcId="{9B00A3BD-5215-4E23-BE96-D768D42FE9FD}" destId="{50CD3FCD-15A2-4FC3-BC0A-7237657BC6E7}" srcOrd="2" destOrd="0" presId="urn:microsoft.com/office/officeart/2008/layout/VerticalCurvedList"/>
    <dgm:cxn modelId="{FC5F087D-33A8-4E60-B535-5EB95F52A1D8}" type="presParOf" srcId="{9B00A3BD-5215-4E23-BE96-D768D42FE9FD}" destId="{75EC2A3F-6F52-4D82-98CA-F8C10448C0D1}" srcOrd="3" destOrd="0" presId="urn:microsoft.com/office/officeart/2008/layout/VerticalCurvedList"/>
    <dgm:cxn modelId="{C0D87188-EA79-42F3-8114-73A65945ACFD}" type="presParOf" srcId="{7763DFA0-CBB8-407F-A329-2F1744237688}" destId="{8E0BCE4F-69A4-4A0E-B9A7-EC1F79E1A137}" srcOrd="1" destOrd="0" presId="urn:microsoft.com/office/officeart/2008/layout/VerticalCurvedList"/>
    <dgm:cxn modelId="{4E29255D-CC99-4B98-8EA6-CB7D1EE7397A}" type="presParOf" srcId="{7763DFA0-CBB8-407F-A329-2F1744237688}" destId="{A7DEC3B8-3B6D-4CF7-9325-3E16B958CF9A}" srcOrd="2" destOrd="0" presId="urn:microsoft.com/office/officeart/2008/layout/VerticalCurvedList"/>
    <dgm:cxn modelId="{DF967DA6-4CCC-4D32-8A7B-66C714B6B583}" type="presParOf" srcId="{A7DEC3B8-3B6D-4CF7-9325-3E16B958CF9A}" destId="{C0A7D67A-E16C-4971-A942-97352348A1FF}" srcOrd="0" destOrd="0" presId="urn:microsoft.com/office/officeart/2008/layout/VerticalCurvedList"/>
    <dgm:cxn modelId="{349CEB66-912F-4B70-9AC3-461A5B5B6979}" type="presParOf" srcId="{7763DFA0-CBB8-407F-A329-2F1744237688}" destId="{1EAB41D7-D9B1-4A08-B229-9A43396CCA5C}" srcOrd="3" destOrd="0" presId="urn:microsoft.com/office/officeart/2008/layout/VerticalCurvedList"/>
    <dgm:cxn modelId="{91C2127C-F4DF-422C-A9F0-DFDC4F09B05F}" type="presParOf" srcId="{7763DFA0-CBB8-407F-A329-2F1744237688}" destId="{D12C1845-7D49-4A9C-955F-8791E43A965D}" srcOrd="4" destOrd="0" presId="urn:microsoft.com/office/officeart/2008/layout/VerticalCurvedList"/>
    <dgm:cxn modelId="{5F95FF25-E150-478F-BB74-35690E0FD37E}" type="presParOf" srcId="{D12C1845-7D49-4A9C-955F-8791E43A965D}" destId="{12D209CA-8CD0-44E4-935B-7EEAC9B623FE}" srcOrd="0" destOrd="0" presId="urn:microsoft.com/office/officeart/2008/layout/VerticalCurvedList"/>
    <dgm:cxn modelId="{9B09A5F0-BB62-4DD1-A545-FD935E587448}" type="presParOf" srcId="{7763DFA0-CBB8-407F-A329-2F1744237688}" destId="{2569A0B7-8B6A-4ED1-A0F4-C59E51D0F73D}" srcOrd="5" destOrd="0" presId="urn:microsoft.com/office/officeart/2008/layout/VerticalCurvedList"/>
    <dgm:cxn modelId="{9FAAE32B-FCEA-4D0D-97C1-36F1939466FD}" type="presParOf" srcId="{7763DFA0-CBB8-407F-A329-2F1744237688}" destId="{A905FD59-6F0E-4A32-9819-45AE6B41D269}" srcOrd="6" destOrd="0" presId="urn:microsoft.com/office/officeart/2008/layout/VerticalCurvedList"/>
    <dgm:cxn modelId="{3A578602-57A7-4F95-8E31-A621333BAC22}" type="presParOf" srcId="{A905FD59-6F0E-4A32-9819-45AE6B41D269}" destId="{A0FEEC48-9443-47EE-BEEC-2F6FE74B6B9D}" srcOrd="0" destOrd="0" presId="urn:microsoft.com/office/officeart/2008/layout/VerticalCurvedList"/>
    <dgm:cxn modelId="{46A0C700-879A-46A2-8686-9FF2A0BC8154}" type="presParOf" srcId="{7763DFA0-CBB8-407F-A329-2F1744237688}" destId="{6E7120B2-178B-4077-8AED-FC6F9AA693F0}" srcOrd="7" destOrd="0" presId="urn:microsoft.com/office/officeart/2008/layout/VerticalCurvedList"/>
    <dgm:cxn modelId="{31521F1E-5273-446F-9E30-F7EBBD18809F}" type="presParOf" srcId="{7763DFA0-CBB8-407F-A329-2F1744237688}" destId="{DE787E26-2DA1-47A1-BCAD-62AD6D780CD0}" srcOrd="8" destOrd="0" presId="urn:microsoft.com/office/officeart/2008/layout/VerticalCurvedList"/>
    <dgm:cxn modelId="{7ED0CB33-65F6-4AA0-88F2-36E0AAF459D0}" type="presParOf" srcId="{DE787E26-2DA1-47A1-BCAD-62AD6D780CD0}" destId="{1BFD100A-74FE-42C4-B051-B21CC97EC20E}"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2A20CD-914A-4DF6-B73E-4A99FCF53447}" type="doc">
      <dgm:prSet loTypeId="urn:microsoft.com/office/officeart/2008/layout/VerticalCurvedList" loCatId="list" qsTypeId="urn:microsoft.com/office/officeart/2005/8/quickstyle/simple2" qsCatId="simple" csTypeId="urn:microsoft.com/office/officeart/2005/8/colors/accent0_2" csCatId="mainScheme" phldr="1"/>
      <dgm:spPr/>
      <dgm:t>
        <a:bodyPr/>
        <a:lstStyle/>
        <a:p>
          <a:endParaRPr lang="da-DK"/>
        </a:p>
      </dgm:t>
    </dgm:pt>
    <dgm:pt modelId="{5226D7AD-4E27-43D8-A34D-3EF398E716E6}">
      <dgm:prSet/>
      <dgm:spPr/>
      <dgm:t>
        <a:bodyPr/>
        <a:lstStyle/>
        <a:p>
          <a:pPr rtl="0"/>
          <a:r>
            <a:rPr lang="da-DK"/>
            <a:t>Baseret på risikovurdering og organisationens risikoaccept til effektiv styring af risici. </a:t>
          </a:r>
        </a:p>
      </dgm:t>
    </dgm:pt>
    <dgm:pt modelId="{B5D9418F-CF65-467A-9707-878DCAD8637E}" type="parTrans" cxnId="{474E558A-A238-48EF-B994-28D1D2964DD4}">
      <dgm:prSet/>
      <dgm:spPr/>
      <dgm:t>
        <a:bodyPr/>
        <a:lstStyle/>
        <a:p>
          <a:endParaRPr lang="da-DK"/>
        </a:p>
      </dgm:t>
    </dgm:pt>
    <dgm:pt modelId="{AC201B6F-1CB1-436F-A2BB-C5B6C262F38A}" type="sibTrans" cxnId="{474E558A-A238-48EF-B994-28D1D2964DD4}">
      <dgm:prSet/>
      <dgm:spPr/>
      <dgm:t>
        <a:bodyPr/>
        <a:lstStyle/>
        <a:p>
          <a:endParaRPr lang="da-DK"/>
        </a:p>
      </dgm:t>
    </dgm:pt>
    <dgm:pt modelId="{42EF563F-0408-4DD4-9532-01BBDA767437}">
      <dgm:prSet/>
      <dgm:spPr/>
      <dgm:t>
        <a:bodyPr/>
        <a:lstStyle/>
        <a:p>
          <a:pPr rtl="0"/>
          <a:r>
            <a:rPr lang="da-DK" dirty="0"/>
            <a:t>Identifikation af krav til beskyttelse af informationsaktiver.</a:t>
          </a:r>
        </a:p>
      </dgm:t>
    </dgm:pt>
    <dgm:pt modelId="{AAB86419-C712-47B2-9946-D7542806EC6E}" type="parTrans" cxnId="{0741A9C6-42AB-4174-8CAC-D565CEFC9E11}">
      <dgm:prSet/>
      <dgm:spPr/>
      <dgm:t>
        <a:bodyPr/>
        <a:lstStyle/>
        <a:p>
          <a:endParaRPr lang="da-DK"/>
        </a:p>
      </dgm:t>
    </dgm:pt>
    <dgm:pt modelId="{7DBBD52D-4ACD-4556-A7CA-D300FA305F21}" type="sibTrans" cxnId="{0741A9C6-42AB-4174-8CAC-D565CEFC9E11}">
      <dgm:prSet/>
      <dgm:spPr/>
      <dgm:t>
        <a:bodyPr/>
        <a:lstStyle/>
        <a:p>
          <a:endParaRPr lang="da-DK"/>
        </a:p>
      </dgm:t>
    </dgm:pt>
    <dgm:pt modelId="{1862E9DE-6DA4-46FB-B4DC-4F3BD96C521B}">
      <dgm:prSet/>
      <dgm:spPr/>
      <dgm:t>
        <a:bodyPr/>
        <a:lstStyle/>
        <a:p>
          <a:pPr rtl="0"/>
          <a:r>
            <a:rPr lang="da-DK" dirty="0"/>
            <a:t>En struktureret tilgang til organisationens informationssikkerhed for at nå forretningsmålene. </a:t>
          </a:r>
        </a:p>
      </dgm:t>
    </dgm:pt>
    <dgm:pt modelId="{CAD0FADA-62B2-4106-A22C-3A10ECFBEAE4}" type="parTrans" cxnId="{76CEDD02-33A0-49FF-9EDA-3F2124F13B5C}">
      <dgm:prSet/>
      <dgm:spPr/>
      <dgm:t>
        <a:bodyPr/>
        <a:lstStyle/>
        <a:p>
          <a:endParaRPr lang="da-DK"/>
        </a:p>
      </dgm:t>
    </dgm:pt>
    <dgm:pt modelId="{68877F61-F8BC-444C-A94A-F9AADAC945C0}" type="sibTrans" cxnId="{76CEDD02-33A0-49FF-9EDA-3F2124F13B5C}">
      <dgm:prSet/>
      <dgm:spPr/>
      <dgm:t>
        <a:bodyPr/>
        <a:lstStyle/>
        <a:p>
          <a:endParaRPr lang="da-DK"/>
        </a:p>
      </dgm:t>
    </dgm:pt>
    <dgm:pt modelId="{E4209674-7EE3-422C-B287-BF3350A981E2}">
      <dgm:prSet/>
      <dgm:spPr/>
      <dgm:t>
        <a:bodyPr/>
        <a:lstStyle/>
        <a:p>
          <a:pPr rtl="0"/>
          <a:r>
            <a:rPr lang="da-DK" dirty="0"/>
            <a:t>Anvendelse af egnede foranstaltninger til sikring af informationsaktiver.</a:t>
          </a:r>
        </a:p>
      </dgm:t>
    </dgm:pt>
    <dgm:pt modelId="{138E1A6A-3302-417C-954C-F6235EA032D3}" type="parTrans" cxnId="{54EDD035-7735-4012-A31C-7609590C5AE7}">
      <dgm:prSet/>
      <dgm:spPr/>
      <dgm:t>
        <a:bodyPr/>
        <a:lstStyle/>
        <a:p>
          <a:endParaRPr lang="da-DK"/>
        </a:p>
      </dgm:t>
    </dgm:pt>
    <dgm:pt modelId="{3463E2E7-5160-47AF-810D-3CBF3C75A304}" type="sibTrans" cxnId="{54EDD035-7735-4012-A31C-7609590C5AE7}">
      <dgm:prSet/>
      <dgm:spPr/>
      <dgm:t>
        <a:bodyPr/>
        <a:lstStyle/>
        <a:p>
          <a:endParaRPr lang="da-DK"/>
        </a:p>
      </dgm:t>
    </dgm:pt>
    <dgm:pt modelId="{0ACFDD4D-2B8F-4B03-9C0E-06767A76BA4B}" type="pres">
      <dgm:prSet presAssocID="{B62A20CD-914A-4DF6-B73E-4A99FCF53447}" presName="Name0" presStyleCnt="0">
        <dgm:presLayoutVars>
          <dgm:chMax val="7"/>
          <dgm:chPref val="7"/>
          <dgm:dir/>
        </dgm:presLayoutVars>
      </dgm:prSet>
      <dgm:spPr/>
    </dgm:pt>
    <dgm:pt modelId="{7763DFA0-CBB8-407F-A329-2F1744237688}" type="pres">
      <dgm:prSet presAssocID="{B62A20CD-914A-4DF6-B73E-4A99FCF53447}" presName="Name1" presStyleCnt="0"/>
      <dgm:spPr/>
    </dgm:pt>
    <dgm:pt modelId="{9B00A3BD-5215-4E23-BE96-D768D42FE9FD}" type="pres">
      <dgm:prSet presAssocID="{B62A20CD-914A-4DF6-B73E-4A99FCF53447}" presName="cycle" presStyleCnt="0"/>
      <dgm:spPr/>
    </dgm:pt>
    <dgm:pt modelId="{CDADBEC2-3A5F-408F-A36B-F51745F3CCDA}" type="pres">
      <dgm:prSet presAssocID="{B62A20CD-914A-4DF6-B73E-4A99FCF53447}" presName="srcNode" presStyleLbl="node1" presStyleIdx="0" presStyleCnt="4"/>
      <dgm:spPr/>
    </dgm:pt>
    <dgm:pt modelId="{BFA184F0-585D-4A18-8267-437B9B3FCA3C}" type="pres">
      <dgm:prSet presAssocID="{B62A20CD-914A-4DF6-B73E-4A99FCF53447}" presName="conn" presStyleLbl="parChTrans1D2" presStyleIdx="0" presStyleCnt="1"/>
      <dgm:spPr/>
    </dgm:pt>
    <dgm:pt modelId="{50CD3FCD-15A2-4FC3-BC0A-7237657BC6E7}" type="pres">
      <dgm:prSet presAssocID="{B62A20CD-914A-4DF6-B73E-4A99FCF53447}" presName="extraNode" presStyleLbl="node1" presStyleIdx="0" presStyleCnt="4"/>
      <dgm:spPr/>
    </dgm:pt>
    <dgm:pt modelId="{75EC2A3F-6F52-4D82-98CA-F8C10448C0D1}" type="pres">
      <dgm:prSet presAssocID="{B62A20CD-914A-4DF6-B73E-4A99FCF53447}" presName="dstNode" presStyleLbl="node1" presStyleIdx="0" presStyleCnt="4"/>
      <dgm:spPr/>
    </dgm:pt>
    <dgm:pt modelId="{8E0BCE4F-69A4-4A0E-B9A7-EC1F79E1A137}" type="pres">
      <dgm:prSet presAssocID="{1862E9DE-6DA4-46FB-B4DC-4F3BD96C521B}" presName="text_1" presStyleLbl="node1" presStyleIdx="0" presStyleCnt="4">
        <dgm:presLayoutVars>
          <dgm:bulletEnabled val="1"/>
        </dgm:presLayoutVars>
      </dgm:prSet>
      <dgm:spPr/>
    </dgm:pt>
    <dgm:pt modelId="{A7DEC3B8-3B6D-4CF7-9325-3E16B958CF9A}" type="pres">
      <dgm:prSet presAssocID="{1862E9DE-6DA4-46FB-B4DC-4F3BD96C521B}" presName="accent_1" presStyleCnt="0"/>
      <dgm:spPr/>
    </dgm:pt>
    <dgm:pt modelId="{C0A7D67A-E16C-4971-A942-97352348A1FF}" type="pres">
      <dgm:prSet presAssocID="{1862E9DE-6DA4-46FB-B4DC-4F3BD96C521B}" presName="accentRepeatNode" presStyleLbl="solidFgAcc1" presStyleIdx="0" presStyleCnt="4"/>
      <dgm:spPr/>
    </dgm:pt>
    <dgm:pt modelId="{1EAB41D7-D9B1-4A08-B229-9A43396CCA5C}" type="pres">
      <dgm:prSet presAssocID="{5226D7AD-4E27-43D8-A34D-3EF398E716E6}" presName="text_2" presStyleLbl="node1" presStyleIdx="1" presStyleCnt="4">
        <dgm:presLayoutVars>
          <dgm:bulletEnabled val="1"/>
        </dgm:presLayoutVars>
      </dgm:prSet>
      <dgm:spPr/>
    </dgm:pt>
    <dgm:pt modelId="{D12C1845-7D49-4A9C-955F-8791E43A965D}" type="pres">
      <dgm:prSet presAssocID="{5226D7AD-4E27-43D8-A34D-3EF398E716E6}" presName="accent_2" presStyleCnt="0"/>
      <dgm:spPr/>
    </dgm:pt>
    <dgm:pt modelId="{12D209CA-8CD0-44E4-935B-7EEAC9B623FE}" type="pres">
      <dgm:prSet presAssocID="{5226D7AD-4E27-43D8-A34D-3EF398E716E6}" presName="accentRepeatNode" presStyleLbl="solidFgAcc1" presStyleIdx="1" presStyleCnt="4"/>
      <dgm:spPr/>
    </dgm:pt>
    <dgm:pt modelId="{2569A0B7-8B6A-4ED1-A0F4-C59E51D0F73D}" type="pres">
      <dgm:prSet presAssocID="{42EF563F-0408-4DD4-9532-01BBDA767437}" presName="text_3" presStyleLbl="node1" presStyleIdx="2" presStyleCnt="4">
        <dgm:presLayoutVars>
          <dgm:bulletEnabled val="1"/>
        </dgm:presLayoutVars>
      </dgm:prSet>
      <dgm:spPr/>
    </dgm:pt>
    <dgm:pt modelId="{A905FD59-6F0E-4A32-9819-45AE6B41D269}" type="pres">
      <dgm:prSet presAssocID="{42EF563F-0408-4DD4-9532-01BBDA767437}" presName="accent_3" presStyleCnt="0"/>
      <dgm:spPr/>
    </dgm:pt>
    <dgm:pt modelId="{A0FEEC48-9443-47EE-BEEC-2F6FE74B6B9D}" type="pres">
      <dgm:prSet presAssocID="{42EF563F-0408-4DD4-9532-01BBDA767437}" presName="accentRepeatNode" presStyleLbl="solidFgAcc1" presStyleIdx="2" presStyleCnt="4"/>
      <dgm:spPr/>
    </dgm:pt>
    <dgm:pt modelId="{6E7120B2-178B-4077-8AED-FC6F9AA693F0}" type="pres">
      <dgm:prSet presAssocID="{E4209674-7EE3-422C-B287-BF3350A981E2}" presName="text_4" presStyleLbl="node1" presStyleIdx="3" presStyleCnt="4">
        <dgm:presLayoutVars>
          <dgm:bulletEnabled val="1"/>
        </dgm:presLayoutVars>
      </dgm:prSet>
      <dgm:spPr/>
    </dgm:pt>
    <dgm:pt modelId="{DE787E26-2DA1-47A1-BCAD-62AD6D780CD0}" type="pres">
      <dgm:prSet presAssocID="{E4209674-7EE3-422C-B287-BF3350A981E2}" presName="accent_4" presStyleCnt="0"/>
      <dgm:spPr/>
    </dgm:pt>
    <dgm:pt modelId="{1BFD100A-74FE-42C4-B051-B21CC97EC20E}" type="pres">
      <dgm:prSet presAssocID="{E4209674-7EE3-422C-B287-BF3350A981E2}" presName="accentRepeatNode" presStyleLbl="solidFgAcc1" presStyleIdx="3" presStyleCnt="4"/>
      <dgm:spPr/>
    </dgm:pt>
  </dgm:ptLst>
  <dgm:cxnLst>
    <dgm:cxn modelId="{C5FE6302-C6F6-43DD-B894-CAD397BAA917}" type="presOf" srcId="{5226D7AD-4E27-43D8-A34D-3EF398E716E6}" destId="{1EAB41D7-D9B1-4A08-B229-9A43396CCA5C}" srcOrd="0" destOrd="0" presId="urn:microsoft.com/office/officeart/2008/layout/VerticalCurvedList"/>
    <dgm:cxn modelId="{76CEDD02-33A0-49FF-9EDA-3F2124F13B5C}" srcId="{B62A20CD-914A-4DF6-B73E-4A99FCF53447}" destId="{1862E9DE-6DA4-46FB-B4DC-4F3BD96C521B}" srcOrd="0" destOrd="0" parTransId="{CAD0FADA-62B2-4106-A22C-3A10ECFBEAE4}" sibTransId="{68877F61-F8BC-444C-A94A-F9AADAC945C0}"/>
    <dgm:cxn modelId="{CE32770B-3A37-4005-BB94-56093C401D94}" type="presOf" srcId="{1862E9DE-6DA4-46FB-B4DC-4F3BD96C521B}" destId="{8E0BCE4F-69A4-4A0E-B9A7-EC1F79E1A137}" srcOrd="0" destOrd="0" presId="urn:microsoft.com/office/officeart/2008/layout/VerticalCurvedList"/>
    <dgm:cxn modelId="{B9FD2B2E-D4F6-46D5-8F65-485264BA2925}" type="presOf" srcId="{E4209674-7EE3-422C-B287-BF3350A981E2}" destId="{6E7120B2-178B-4077-8AED-FC6F9AA693F0}" srcOrd="0" destOrd="0" presId="urn:microsoft.com/office/officeart/2008/layout/VerticalCurvedList"/>
    <dgm:cxn modelId="{260F782F-690E-4762-8F61-C07BFC090D77}" type="presOf" srcId="{B62A20CD-914A-4DF6-B73E-4A99FCF53447}" destId="{0ACFDD4D-2B8F-4B03-9C0E-06767A76BA4B}" srcOrd="0" destOrd="0" presId="urn:microsoft.com/office/officeart/2008/layout/VerticalCurvedList"/>
    <dgm:cxn modelId="{54EDD035-7735-4012-A31C-7609590C5AE7}" srcId="{B62A20CD-914A-4DF6-B73E-4A99FCF53447}" destId="{E4209674-7EE3-422C-B287-BF3350A981E2}" srcOrd="3" destOrd="0" parTransId="{138E1A6A-3302-417C-954C-F6235EA032D3}" sibTransId="{3463E2E7-5160-47AF-810D-3CBF3C75A304}"/>
    <dgm:cxn modelId="{A26BFB69-2AA9-44B0-98CD-4BBDFB5303F5}" type="presOf" srcId="{68877F61-F8BC-444C-A94A-F9AADAC945C0}" destId="{BFA184F0-585D-4A18-8267-437B9B3FCA3C}" srcOrd="0" destOrd="0" presId="urn:microsoft.com/office/officeart/2008/layout/VerticalCurvedList"/>
    <dgm:cxn modelId="{F4901E4F-5D4E-4B4E-84C8-2846B1F4807F}" type="presOf" srcId="{42EF563F-0408-4DD4-9532-01BBDA767437}" destId="{2569A0B7-8B6A-4ED1-A0F4-C59E51D0F73D}" srcOrd="0" destOrd="0" presId="urn:microsoft.com/office/officeart/2008/layout/VerticalCurvedList"/>
    <dgm:cxn modelId="{474E558A-A238-48EF-B994-28D1D2964DD4}" srcId="{B62A20CD-914A-4DF6-B73E-4A99FCF53447}" destId="{5226D7AD-4E27-43D8-A34D-3EF398E716E6}" srcOrd="1" destOrd="0" parTransId="{B5D9418F-CF65-467A-9707-878DCAD8637E}" sibTransId="{AC201B6F-1CB1-436F-A2BB-C5B6C262F38A}"/>
    <dgm:cxn modelId="{0741A9C6-42AB-4174-8CAC-D565CEFC9E11}" srcId="{B62A20CD-914A-4DF6-B73E-4A99FCF53447}" destId="{42EF563F-0408-4DD4-9532-01BBDA767437}" srcOrd="2" destOrd="0" parTransId="{AAB86419-C712-47B2-9946-D7542806EC6E}" sibTransId="{7DBBD52D-4ACD-4556-A7CA-D300FA305F21}"/>
    <dgm:cxn modelId="{0630C0EA-2D9D-44F5-BF0E-D4C8C9302E61}" type="presParOf" srcId="{0ACFDD4D-2B8F-4B03-9C0E-06767A76BA4B}" destId="{7763DFA0-CBB8-407F-A329-2F1744237688}" srcOrd="0" destOrd="0" presId="urn:microsoft.com/office/officeart/2008/layout/VerticalCurvedList"/>
    <dgm:cxn modelId="{58DE2724-2D97-42E3-B79F-BDA0152AD905}" type="presParOf" srcId="{7763DFA0-CBB8-407F-A329-2F1744237688}" destId="{9B00A3BD-5215-4E23-BE96-D768D42FE9FD}" srcOrd="0" destOrd="0" presId="urn:microsoft.com/office/officeart/2008/layout/VerticalCurvedList"/>
    <dgm:cxn modelId="{7F1FA9E9-0918-425D-BC01-414A240E1AF8}" type="presParOf" srcId="{9B00A3BD-5215-4E23-BE96-D768D42FE9FD}" destId="{CDADBEC2-3A5F-408F-A36B-F51745F3CCDA}" srcOrd="0" destOrd="0" presId="urn:microsoft.com/office/officeart/2008/layout/VerticalCurvedList"/>
    <dgm:cxn modelId="{F1654EC8-67D7-4833-B2FF-592A6FFF7A21}" type="presParOf" srcId="{9B00A3BD-5215-4E23-BE96-D768D42FE9FD}" destId="{BFA184F0-585D-4A18-8267-437B9B3FCA3C}" srcOrd="1" destOrd="0" presId="urn:microsoft.com/office/officeart/2008/layout/VerticalCurvedList"/>
    <dgm:cxn modelId="{84BD8EB0-D3F2-4F39-A903-6C24A3579FCA}" type="presParOf" srcId="{9B00A3BD-5215-4E23-BE96-D768D42FE9FD}" destId="{50CD3FCD-15A2-4FC3-BC0A-7237657BC6E7}" srcOrd="2" destOrd="0" presId="urn:microsoft.com/office/officeart/2008/layout/VerticalCurvedList"/>
    <dgm:cxn modelId="{FC5F087D-33A8-4E60-B535-5EB95F52A1D8}" type="presParOf" srcId="{9B00A3BD-5215-4E23-BE96-D768D42FE9FD}" destId="{75EC2A3F-6F52-4D82-98CA-F8C10448C0D1}" srcOrd="3" destOrd="0" presId="urn:microsoft.com/office/officeart/2008/layout/VerticalCurvedList"/>
    <dgm:cxn modelId="{C0D87188-EA79-42F3-8114-73A65945ACFD}" type="presParOf" srcId="{7763DFA0-CBB8-407F-A329-2F1744237688}" destId="{8E0BCE4F-69A4-4A0E-B9A7-EC1F79E1A137}" srcOrd="1" destOrd="0" presId="urn:microsoft.com/office/officeart/2008/layout/VerticalCurvedList"/>
    <dgm:cxn modelId="{4E29255D-CC99-4B98-8EA6-CB7D1EE7397A}" type="presParOf" srcId="{7763DFA0-CBB8-407F-A329-2F1744237688}" destId="{A7DEC3B8-3B6D-4CF7-9325-3E16B958CF9A}" srcOrd="2" destOrd="0" presId="urn:microsoft.com/office/officeart/2008/layout/VerticalCurvedList"/>
    <dgm:cxn modelId="{DF967DA6-4CCC-4D32-8A7B-66C714B6B583}" type="presParOf" srcId="{A7DEC3B8-3B6D-4CF7-9325-3E16B958CF9A}" destId="{C0A7D67A-E16C-4971-A942-97352348A1FF}" srcOrd="0" destOrd="0" presId="urn:microsoft.com/office/officeart/2008/layout/VerticalCurvedList"/>
    <dgm:cxn modelId="{349CEB66-912F-4B70-9AC3-461A5B5B6979}" type="presParOf" srcId="{7763DFA0-CBB8-407F-A329-2F1744237688}" destId="{1EAB41D7-D9B1-4A08-B229-9A43396CCA5C}" srcOrd="3" destOrd="0" presId="urn:microsoft.com/office/officeart/2008/layout/VerticalCurvedList"/>
    <dgm:cxn modelId="{91C2127C-F4DF-422C-A9F0-DFDC4F09B05F}" type="presParOf" srcId="{7763DFA0-CBB8-407F-A329-2F1744237688}" destId="{D12C1845-7D49-4A9C-955F-8791E43A965D}" srcOrd="4" destOrd="0" presId="urn:microsoft.com/office/officeart/2008/layout/VerticalCurvedList"/>
    <dgm:cxn modelId="{5F95FF25-E150-478F-BB74-35690E0FD37E}" type="presParOf" srcId="{D12C1845-7D49-4A9C-955F-8791E43A965D}" destId="{12D209CA-8CD0-44E4-935B-7EEAC9B623FE}" srcOrd="0" destOrd="0" presId="urn:microsoft.com/office/officeart/2008/layout/VerticalCurvedList"/>
    <dgm:cxn modelId="{9B09A5F0-BB62-4DD1-A545-FD935E587448}" type="presParOf" srcId="{7763DFA0-CBB8-407F-A329-2F1744237688}" destId="{2569A0B7-8B6A-4ED1-A0F4-C59E51D0F73D}" srcOrd="5" destOrd="0" presId="urn:microsoft.com/office/officeart/2008/layout/VerticalCurvedList"/>
    <dgm:cxn modelId="{9FAAE32B-FCEA-4D0D-97C1-36F1939466FD}" type="presParOf" srcId="{7763DFA0-CBB8-407F-A329-2F1744237688}" destId="{A905FD59-6F0E-4A32-9819-45AE6B41D269}" srcOrd="6" destOrd="0" presId="urn:microsoft.com/office/officeart/2008/layout/VerticalCurvedList"/>
    <dgm:cxn modelId="{3A578602-57A7-4F95-8E31-A621333BAC22}" type="presParOf" srcId="{A905FD59-6F0E-4A32-9819-45AE6B41D269}" destId="{A0FEEC48-9443-47EE-BEEC-2F6FE74B6B9D}" srcOrd="0" destOrd="0" presId="urn:microsoft.com/office/officeart/2008/layout/VerticalCurvedList"/>
    <dgm:cxn modelId="{46A0C700-879A-46A2-8686-9FF2A0BC8154}" type="presParOf" srcId="{7763DFA0-CBB8-407F-A329-2F1744237688}" destId="{6E7120B2-178B-4077-8AED-FC6F9AA693F0}" srcOrd="7" destOrd="0" presId="urn:microsoft.com/office/officeart/2008/layout/VerticalCurvedList"/>
    <dgm:cxn modelId="{31521F1E-5273-446F-9E30-F7EBBD18809F}" type="presParOf" srcId="{7763DFA0-CBB8-407F-A329-2F1744237688}" destId="{DE787E26-2DA1-47A1-BCAD-62AD6D780CD0}" srcOrd="8" destOrd="0" presId="urn:microsoft.com/office/officeart/2008/layout/VerticalCurvedList"/>
    <dgm:cxn modelId="{7ED0CB33-65F6-4AA0-88F2-36E0AAF459D0}" type="presParOf" srcId="{DE787E26-2DA1-47A1-BCAD-62AD6D780CD0}" destId="{1BFD100A-74FE-42C4-B051-B21CC97EC20E}"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00B3FB-0CD9-4EC9-BB0E-D1CE20FE7F99}" type="doc">
      <dgm:prSet loTypeId="urn:microsoft.com/office/officeart/2005/8/layout/funnel1" loCatId="process" qsTypeId="urn:microsoft.com/office/officeart/2005/8/quickstyle/simple1" qsCatId="simple" csTypeId="urn:microsoft.com/office/officeart/2005/8/colors/accent0_3" csCatId="mainScheme" phldr="1"/>
      <dgm:spPr/>
      <dgm:t>
        <a:bodyPr/>
        <a:lstStyle/>
        <a:p>
          <a:endParaRPr lang="da-DK"/>
        </a:p>
      </dgm:t>
    </dgm:pt>
    <dgm:pt modelId="{005AC2C2-97AC-4DCE-BE4F-E1DF02AF398A}">
      <dgm:prSet phldrT="[Tekst]" custT="1"/>
      <dgm:spPr>
        <a:scene3d>
          <a:camera prst="orthographicFront">
            <a:rot lat="0" lon="0" rev="0"/>
          </a:camera>
          <a:lightRig rig="glow" dir="t">
            <a:rot lat="0" lon="0" rev="4800000"/>
          </a:lightRig>
        </a:scene3d>
        <a:sp3d prstMaterial="matte">
          <a:bevelT w="127000" h="63500"/>
        </a:sp3d>
      </dgm:spPr>
      <dgm:t>
        <a:bodyPr/>
        <a:lstStyle/>
        <a:p>
          <a:r>
            <a:rPr lang="da-DK" sz="1200" dirty="0"/>
            <a:t>Fortrolighed</a:t>
          </a:r>
        </a:p>
      </dgm:t>
    </dgm:pt>
    <dgm:pt modelId="{088815F2-A957-4BBC-A1BA-1449EF8219EE}" type="parTrans" cxnId="{487B3288-64A9-428E-97B5-D61C14D1D382}">
      <dgm:prSet/>
      <dgm:spPr/>
      <dgm:t>
        <a:bodyPr/>
        <a:lstStyle/>
        <a:p>
          <a:endParaRPr lang="da-DK"/>
        </a:p>
      </dgm:t>
    </dgm:pt>
    <dgm:pt modelId="{D6DF3C4E-8FFE-4F1B-B217-96F2655FBE7A}" type="sibTrans" cxnId="{487B3288-64A9-428E-97B5-D61C14D1D382}">
      <dgm:prSet/>
      <dgm:spPr/>
      <dgm:t>
        <a:bodyPr/>
        <a:lstStyle/>
        <a:p>
          <a:endParaRPr lang="da-DK"/>
        </a:p>
      </dgm:t>
    </dgm:pt>
    <dgm:pt modelId="{33F1E3E6-A1B5-4348-A23E-0F84186964B1}">
      <dgm:prSet phldrT="[Tekst]" custT="1"/>
      <dgm:spPr>
        <a:scene3d>
          <a:camera prst="orthographicFront">
            <a:rot lat="0" lon="0" rev="0"/>
          </a:camera>
          <a:lightRig rig="glow" dir="t">
            <a:rot lat="0" lon="0" rev="4800000"/>
          </a:lightRig>
        </a:scene3d>
        <a:sp3d prstMaterial="matte">
          <a:bevelT w="127000" h="63500"/>
        </a:sp3d>
      </dgm:spPr>
      <dgm:t>
        <a:bodyPr/>
        <a:lstStyle/>
        <a:p>
          <a:r>
            <a:rPr lang="da-DK" sz="1200" dirty="0"/>
            <a:t>Integritet</a:t>
          </a:r>
        </a:p>
      </dgm:t>
    </dgm:pt>
    <dgm:pt modelId="{3A7DD0B4-C8FC-4357-B255-C11A6C4027AA}" type="parTrans" cxnId="{596A6F6A-6AB2-453D-9793-978C0643CDB7}">
      <dgm:prSet/>
      <dgm:spPr/>
      <dgm:t>
        <a:bodyPr/>
        <a:lstStyle/>
        <a:p>
          <a:endParaRPr lang="da-DK"/>
        </a:p>
      </dgm:t>
    </dgm:pt>
    <dgm:pt modelId="{B3301F3E-29D6-4A5D-A581-59427D829A70}" type="sibTrans" cxnId="{596A6F6A-6AB2-453D-9793-978C0643CDB7}">
      <dgm:prSet/>
      <dgm:spPr/>
      <dgm:t>
        <a:bodyPr/>
        <a:lstStyle/>
        <a:p>
          <a:endParaRPr lang="da-DK"/>
        </a:p>
      </dgm:t>
    </dgm:pt>
    <dgm:pt modelId="{F178EF3F-9C54-4055-8CE1-778C0D65F2C7}">
      <dgm:prSet phldrT="[Tekst]" custT="1"/>
      <dgm:spPr>
        <a:scene3d>
          <a:camera prst="orthographicFront">
            <a:rot lat="0" lon="0" rev="0"/>
          </a:camera>
          <a:lightRig rig="glow" dir="t">
            <a:rot lat="0" lon="0" rev="4800000"/>
          </a:lightRig>
        </a:scene3d>
        <a:sp3d prstMaterial="matte">
          <a:bevelT w="127000" h="63500"/>
        </a:sp3d>
      </dgm:spPr>
      <dgm:t>
        <a:bodyPr/>
        <a:lstStyle/>
        <a:p>
          <a:r>
            <a:rPr lang="da-DK" sz="1400" dirty="0"/>
            <a:t>Tilgængelighed</a:t>
          </a:r>
        </a:p>
      </dgm:t>
    </dgm:pt>
    <dgm:pt modelId="{3EAB3E33-A725-4C3E-8212-1D24621B3785}" type="parTrans" cxnId="{5D488FDD-8D64-47ED-B780-C8DA21BDC688}">
      <dgm:prSet/>
      <dgm:spPr/>
      <dgm:t>
        <a:bodyPr/>
        <a:lstStyle/>
        <a:p>
          <a:endParaRPr lang="da-DK"/>
        </a:p>
      </dgm:t>
    </dgm:pt>
    <dgm:pt modelId="{2DEBE188-C360-4104-8AC0-1A68843B0F14}" type="sibTrans" cxnId="{5D488FDD-8D64-47ED-B780-C8DA21BDC688}">
      <dgm:prSet/>
      <dgm:spPr/>
      <dgm:t>
        <a:bodyPr/>
        <a:lstStyle/>
        <a:p>
          <a:endParaRPr lang="da-DK"/>
        </a:p>
      </dgm:t>
    </dgm:pt>
    <dgm:pt modelId="{F543CE26-11F3-46ED-AE14-319664990914}">
      <dgm:prSet phldrT="[Tekst]" custT="1"/>
      <dgm:spPr/>
      <dgm:t>
        <a:bodyPr/>
        <a:lstStyle/>
        <a:p>
          <a:endParaRPr lang="da-DK" sz="2400" dirty="0"/>
        </a:p>
        <a:p>
          <a:r>
            <a:rPr lang="da-DK" sz="2400" dirty="0"/>
            <a:t>Informationsaktivers værdi</a:t>
          </a:r>
        </a:p>
      </dgm:t>
    </dgm:pt>
    <dgm:pt modelId="{81A5A948-C6B7-4697-B0D7-60FEDC236E46}" type="parTrans" cxnId="{98DFE116-1862-4F75-9484-2955BFB963C9}">
      <dgm:prSet/>
      <dgm:spPr/>
      <dgm:t>
        <a:bodyPr/>
        <a:lstStyle/>
        <a:p>
          <a:endParaRPr lang="da-DK"/>
        </a:p>
      </dgm:t>
    </dgm:pt>
    <dgm:pt modelId="{094D78BD-B495-44CB-B9E3-1E4E229028C1}" type="sibTrans" cxnId="{98DFE116-1862-4F75-9484-2955BFB963C9}">
      <dgm:prSet/>
      <dgm:spPr/>
      <dgm:t>
        <a:bodyPr/>
        <a:lstStyle/>
        <a:p>
          <a:endParaRPr lang="da-DK"/>
        </a:p>
      </dgm:t>
    </dgm:pt>
    <dgm:pt modelId="{06B9EAAF-8415-488E-B644-E160D0C69CF5}" type="pres">
      <dgm:prSet presAssocID="{5100B3FB-0CD9-4EC9-BB0E-D1CE20FE7F99}" presName="Name0" presStyleCnt="0">
        <dgm:presLayoutVars>
          <dgm:chMax val="4"/>
          <dgm:resizeHandles val="exact"/>
        </dgm:presLayoutVars>
      </dgm:prSet>
      <dgm:spPr/>
    </dgm:pt>
    <dgm:pt modelId="{4264EF08-338A-4D0A-9011-E82B50E22D8F}" type="pres">
      <dgm:prSet presAssocID="{5100B3FB-0CD9-4EC9-BB0E-D1CE20FE7F99}" presName="ellipse" presStyleLbl="trBgShp" presStyleIdx="0" presStyleCnt="1" custLinFactNeighborX="4391" custLinFactNeighborY="2361"/>
      <dgm:spPr/>
    </dgm:pt>
    <dgm:pt modelId="{EC916387-14EB-4B9A-9133-D1F390058D94}" type="pres">
      <dgm:prSet presAssocID="{5100B3FB-0CD9-4EC9-BB0E-D1CE20FE7F99}" presName="arrow1" presStyleLbl="fgShp" presStyleIdx="0" presStyleCnt="1" custLinFactNeighborX="18327" custLinFactNeighborY="11015"/>
      <dgm:spPr/>
    </dgm:pt>
    <dgm:pt modelId="{5923C696-AF9B-40F4-995F-2ADE42B4D061}" type="pres">
      <dgm:prSet presAssocID="{5100B3FB-0CD9-4EC9-BB0E-D1CE20FE7F99}" presName="rectangle" presStyleLbl="revTx" presStyleIdx="0" presStyleCnt="1" custScaleX="214670" custScaleY="69704" custLinFactNeighborX="7037" custLinFactNeighborY="-17841">
        <dgm:presLayoutVars>
          <dgm:bulletEnabled val="1"/>
        </dgm:presLayoutVars>
      </dgm:prSet>
      <dgm:spPr/>
    </dgm:pt>
    <dgm:pt modelId="{A3FE082B-F48F-407C-B68C-7FBFBDB965AF}" type="pres">
      <dgm:prSet presAssocID="{33F1E3E6-A1B5-4348-A23E-0F84186964B1}" presName="item1" presStyleLbl="node1" presStyleIdx="0" presStyleCnt="3" custScaleX="133087" custScaleY="128431">
        <dgm:presLayoutVars>
          <dgm:bulletEnabled val="1"/>
        </dgm:presLayoutVars>
      </dgm:prSet>
      <dgm:spPr/>
    </dgm:pt>
    <dgm:pt modelId="{18992AE8-C87E-45F1-B7ED-137DC2A937A8}" type="pres">
      <dgm:prSet presAssocID="{F178EF3F-9C54-4055-8CE1-778C0D65F2C7}" presName="item2" presStyleLbl="node1" presStyleIdx="1" presStyleCnt="3" custScaleX="92752" custScaleY="91956" custLinFactNeighborX="14275" custLinFactNeighborY="-4651">
        <dgm:presLayoutVars>
          <dgm:bulletEnabled val="1"/>
        </dgm:presLayoutVars>
      </dgm:prSet>
      <dgm:spPr/>
    </dgm:pt>
    <dgm:pt modelId="{313130F8-4BE9-42C8-A623-A33D68C686D4}" type="pres">
      <dgm:prSet presAssocID="{F543CE26-11F3-46ED-AE14-319664990914}" presName="item3" presStyleLbl="node1" presStyleIdx="2" presStyleCnt="3" custScaleX="117699" custScaleY="116123" custLinFactNeighborX="18032" custLinFactNeighborY="12021">
        <dgm:presLayoutVars>
          <dgm:bulletEnabled val="1"/>
        </dgm:presLayoutVars>
      </dgm:prSet>
      <dgm:spPr/>
    </dgm:pt>
    <dgm:pt modelId="{1E9F92EE-FE54-416E-927B-103C439435FD}" type="pres">
      <dgm:prSet presAssocID="{5100B3FB-0CD9-4EC9-BB0E-D1CE20FE7F99}" presName="funnel" presStyleLbl="trAlignAcc1" presStyleIdx="0" presStyleCnt="1" custLinFactNeighborX="2339" custLinFactNeighborY="1247"/>
      <dgm:spPr>
        <a:scene3d>
          <a:camera prst="orthographicFront">
            <a:rot lat="0" lon="0" rev="0"/>
          </a:camera>
          <a:lightRig rig="glow" dir="t">
            <a:rot lat="0" lon="0" rev="4800000"/>
          </a:lightRig>
        </a:scene3d>
        <a:sp3d prstMaterial="matte">
          <a:bevelT w="127000" h="63500"/>
        </a:sp3d>
      </dgm:spPr>
    </dgm:pt>
  </dgm:ptLst>
  <dgm:cxnLst>
    <dgm:cxn modelId="{98DFE116-1862-4F75-9484-2955BFB963C9}" srcId="{5100B3FB-0CD9-4EC9-BB0E-D1CE20FE7F99}" destId="{F543CE26-11F3-46ED-AE14-319664990914}" srcOrd="3" destOrd="0" parTransId="{81A5A948-C6B7-4697-B0D7-60FEDC236E46}" sibTransId="{094D78BD-B495-44CB-B9E3-1E4E229028C1}"/>
    <dgm:cxn modelId="{0028B669-2B2C-4FA1-B155-16D54345035C}" type="presOf" srcId="{F543CE26-11F3-46ED-AE14-319664990914}" destId="{5923C696-AF9B-40F4-995F-2ADE42B4D061}" srcOrd="0" destOrd="0" presId="urn:microsoft.com/office/officeart/2005/8/layout/funnel1"/>
    <dgm:cxn modelId="{596A6F6A-6AB2-453D-9793-978C0643CDB7}" srcId="{5100B3FB-0CD9-4EC9-BB0E-D1CE20FE7F99}" destId="{33F1E3E6-A1B5-4348-A23E-0F84186964B1}" srcOrd="1" destOrd="0" parTransId="{3A7DD0B4-C8FC-4357-B255-C11A6C4027AA}" sibTransId="{B3301F3E-29D6-4A5D-A581-59427D829A70}"/>
    <dgm:cxn modelId="{F93D9D59-FA08-4EA5-AECC-3FA54DB83DC0}" type="presOf" srcId="{33F1E3E6-A1B5-4348-A23E-0F84186964B1}" destId="{18992AE8-C87E-45F1-B7ED-137DC2A937A8}" srcOrd="0" destOrd="0" presId="urn:microsoft.com/office/officeart/2005/8/layout/funnel1"/>
    <dgm:cxn modelId="{BDEE1787-483E-4171-99C8-095C5BF63664}" type="presOf" srcId="{005AC2C2-97AC-4DCE-BE4F-E1DF02AF398A}" destId="{313130F8-4BE9-42C8-A623-A33D68C686D4}" srcOrd="0" destOrd="0" presId="urn:microsoft.com/office/officeart/2005/8/layout/funnel1"/>
    <dgm:cxn modelId="{487B3288-64A9-428E-97B5-D61C14D1D382}" srcId="{5100B3FB-0CD9-4EC9-BB0E-D1CE20FE7F99}" destId="{005AC2C2-97AC-4DCE-BE4F-E1DF02AF398A}" srcOrd="0" destOrd="0" parTransId="{088815F2-A957-4BBC-A1BA-1449EF8219EE}" sibTransId="{D6DF3C4E-8FFE-4F1B-B217-96F2655FBE7A}"/>
    <dgm:cxn modelId="{E05389AA-8628-4252-BC78-2F9DE0285A35}" type="presOf" srcId="{F178EF3F-9C54-4055-8CE1-778C0D65F2C7}" destId="{A3FE082B-F48F-407C-B68C-7FBFBDB965AF}" srcOrd="0" destOrd="0" presId="urn:microsoft.com/office/officeart/2005/8/layout/funnel1"/>
    <dgm:cxn modelId="{6A2AC5BF-54BE-40DB-993D-4DA666238347}" type="presOf" srcId="{5100B3FB-0CD9-4EC9-BB0E-D1CE20FE7F99}" destId="{06B9EAAF-8415-488E-B644-E160D0C69CF5}" srcOrd="0" destOrd="0" presId="urn:microsoft.com/office/officeart/2005/8/layout/funnel1"/>
    <dgm:cxn modelId="{5D488FDD-8D64-47ED-B780-C8DA21BDC688}" srcId="{5100B3FB-0CD9-4EC9-BB0E-D1CE20FE7F99}" destId="{F178EF3F-9C54-4055-8CE1-778C0D65F2C7}" srcOrd="2" destOrd="0" parTransId="{3EAB3E33-A725-4C3E-8212-1D24621B3785}" sibTransId="{2DEBE188-C360-4104-8AC0-1A68843B0F14}"/>
    <dgm:cxn modelId="{1586A20B-6695-4168-8A6A-231262CF3E99}" type="presParOf" srcId="{06B9EAAF-8415-488E-B644-E160D0C69CF5}" destId="{4264EF08-338A-4D0A-9011-E82B50E22D8F}" srcOrd="0" destOrd="0" presId="urn:microsoft.com/office/officeart/2005/8/layout/funnel1"/>
    <dgm:cxn modelId="{9FE65225-F1F1-4B4E-AA67-D90E1173A074}" type="presParOf" srcId="{06B9EAAF-8415-488E-B644-E160D0C69CF5}" destId="{EC916387-14EB-4B9A-9133-D1F390058D94}" srcOrd="1" destOrd="0" presId="urn:microsoft.com/office/officeart/2005/8/layout/funnel1"/>
    <dgm:cxn modelId="{CF31ABAC-5E25-4CE3-B615-94D9A122CD83}" type="presParOf" srcId="{06B9EAAF-8415-488E-B644-E160D0C69CF5}" destId="{5923C696-AF9B-40F4-995F-2ADE42B4D061}" srcOrd="2" destOrd="0" presId="urn:microsoft.com/office/officeart/2005/8/layout/funnel1"/>
    <dgm:cxn modelId="{5260E791-C776-44F8-AD51-681ADDB84B07}" type="presParOf" srcId="{06B9EAAF-8415-488E-B644-E160D0C69CF5}" destId="{A3FE082B-F48F-407C-B68C-7FBFBDB965AF}" srcOrd="3" destOrd="0" presId="urn:microsoft.com/office/officeart/2005/8/layout/funnel1"/>
    <dgm:cxn modelId="{2FAB5C84-5583-4524-BC96-A8EB7740AD21}" type="presParOf" srcId="{06B9EAAF-8415-488E-B644-E160D0C69CF5}" destId="{18992AE8-C87E-45F1-B7ED-137DC2A937A8}" srcOrd="4" destOrd="0" presId="urn:microsoft.com/office/officeart/2005/8/layout/funnel1"/>
    <dgm:cxn modelId="{6292D968-725E-4B64-8DC3-E53F6C0B506E}" type="presParOf" srcId="{06B9EAAF-8415-488E-B644-E160D0C69CF5}" destId="{313130F8-4BE9-42C8-A623-A33D68C686D4}" srcOrd="5" destOrd="0" presId="urn:microsoft.com/office/officeart/2005/8/layout/funnel1"/>
    <dgm:cxn modelId="{8D4F16B8-4704-4FD6-926C-1C52E7BBAF16}" type="presParOf" srcId="{06B9EAAF-8415-488E-B644-E160D0C69CF5}" destId="{1E9F92EE-FE54-416E-927B-103C439435FD}"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82B3174-311B-4BDF-9365-1A36A3CB9257}" type="doc">
      <dgm:prSet loTypeId="urn:microsoft.com/office/officeart/2008/layout/VerticalCurvedList" loCatId="list" qsTypeId="urn:microsoft.com/office/officeart/2005/8/quickstyle/simple1" qsCatId="simple" csTypeId="urn:microsoft.com/office/officeart/2005/8/colors/accent0_3" csCatId="mainScheme"/>
      <dgm:spPr/>
      <dgm:t>
        <a:bodyPr/>
        <a:lstStyle/>
        <a:p>
          <a:endParaRPr lang="da-DK"/>
        </a:p>
      </dgm:t>
    </dgm:pt>
    <dgm:pt modelId="{EEFCFBC9-4F00-4E4E-8854-5B686EC4A865}">
      <dgm:prSet/>
      <dgm:spPr/>
      <dgm:t>
        <a:bodyPr/>
        <a:lstStyle/>
        <a:p>
          <a:pPr rtl="0"/>
          <a:r>
            <a:rPr lang="da-DK"/>
            <a:t>Beskyttelse af informationer mod uautoriseret adgang eller videregivelse </a:t>
          </a:r>
        </a:p>
      </dgm:t>
    </dgm:pt>
    <dgm:pt modelId="{7A9214B4-21F9-4BFC-BA65-B79D689708DC}" type="parTrans" cxnId="{072DB121-02AC-42DC-BC96-81709C2DF0CA}">
      <dgm:prSet/>
      <dgm:spPr/>
      <dgm:t>
        <a:bodyPr/>
        <a:lstStyle/>
        <a:p>
          <a:endParaRPr lang="da-DK"/>
        </a:p>
      </dgm:t>
    </dgm:pt>
    <dgm:pt modelId="{38DBEDAC-0C69-40BE-93B3-7359BD299BB6}" type="sibTrans" cxnId="{072DB121-02AC-42DC-BC96-81709C2DF0CA}">
      <dgm:prSet/>
      <dgm:spPr/>
      <dgm:t>
        <a:bodyPr/>
        <a:lstStyle/>
        <a:p>
          <a:endParaRPr lang="da-DK"/>
        </a:p>
      </dgm:t>
    </dgm:pt>
    <dgm:pt modelId="{B8C05DB0-1C0B-4E38-AFDA-E62AECE37DB0}">
      <dgm:prSet/>
      <dgm:spPr/>
      <dgm:t>
        <a:bodyPr/>
        <a:lstStyle/>
        <a:p>
          <a:pPr rtl="0"/>
          <a:r>
            <a:rPr lang="da-DK"/>
            <a:t>Adgang til information gælder for en afgrænset gruppe</a:t>
          </a:r>
        </a:p>
      </dgm:t>
    </dgm:pt>
    <dgm:pt modelId="{99C5D52C-70E0-4676-9BC8-77F927F51FF3}" type="parTrans" cxnId="{E12A33C1-5418-4B18-8FDA-4FF130E86D33}">
      <dgm:prSet/>
      <dgm:spPr/>
      <dgm:t>
        <a:bodyPr/>
        <a:lstStyle/>
        <a:p>
          <a:endParaRPr lang="da-DK"/>
        </a:p>
      </dgm:t>
    </dgm:pt>
    <dgm:pt modelId="{E681D86C-28F6-497D-9D87-62EC0CECD2E3}" type="sibTrans" cxnId="{E12A33C1-5418-4B18-8FDA-4FF130E86D33}">
      <dgm:prSet/>
      <dgm:spPr/>
      <dgm:t>
        <a:bodyPr/>
        <a:lstStyle/>
        <a:p>
          <a:endParaRPr lang="da-DK"/>
        </a:p>
      </dgm:t>
    </dgm:pt>
    <dgm:pt modelId="{35A57B92-B5BF-44AC-8B81-ADEC7DD4090C}">
      <dgm:prSet/>
      <dgm:spPr/>
      <dgm:t>
        <a:bodyPr/>
        <a:lstStyle/>
        <a:p>
          <a:pPr rtl="0"/>
          <a:r>
            <a:rPr lang="da-DK" dirty="0"/>
            <a:t>Medarbejdere uddannes i adfærd, som sikrer, at information ikke tilgår andre end målgruppen</a:t>
          </a:r>
        </a:p>
      </dgm:t>
    </dgm:pt>
    <dgm:pt modelId="{53267A4C-54FD-4629-9DC6-5F4E94770178}" type="parTrans" cxnId="{1F6CD8D5-2549-46C4-81D5-BB7A7383468B}">
      <dgm:prSet/>
      <dgm:spPr/>
      <dgm:t>
        <a:bodyPr/>
        <a:lstStyle/>
        <a:p>
          <a:endParaRPr lang="da-DK"/>
        </a:p>
      </dgm:t>
    </dgm:pt>
    <dgm:pt modelId="{1FC8813B-BA9A-49BD-8241-9574E7CBF803}" type="sibTrans" cxnId="{1F6CD8D5-2549-46C4-81D5-BB7A7383468B}">
      <dgm:prSet/>
      <dgm:spPr/>
      <dgm:t>
        <a:bodyPr/>
        <a:lstStyle/>
        <a:p>
          <a:endParaRPr lang="da-DK"/>
        </a:p>
      </dgm:t>
    </dgm:pt>
    <dgm:pt modelId="{32B54D7A-FA92-43E1-8658-1379E9BD6EF1}">
      <dgm:prSet/>
      <dgm:spPr/>
      <dgm:t>
        <a:bodyPr/>
        <a:lstStyle/>
        <a:p>
          <a:pPr rtl="0"/>
          <a:r>
            <a:rPr lang="da-DK"/>
            <a:t>Adgangsstyring ved forskellige grader af fortrolighed på medarbejder-, afdelings- og organisationsniveau</a:t>
          </a:r>
        </a:p>
      </dgm:t>
    </dgm:pt>
    <dgm:pt modelId="{CFCD5485-26A0-4DB4-BBCC-DD1CD1196E17}" type="parTrans" cxnId="{DEB654A3-1370-4019-B236-03060DF322D2}">
      <dgm:prSet/>
      <dgm:spPr/>
      <dgm:t>
        <a:bodyPr/>
        <a:lstStyle/>
        <a:p>
          <a:endParaRPr lang="da-DK"/>
        </a:p>
      </dgm:t>
    </dgm:pt>
    <dgm:pt modelId="{A127FBEC-A0A2-496E-86F6-4688EC35B3DF}" type="sibTrans" cxnId="{DEB654A3-1370-4019-B236-03060DF322D2}">
      <dgm:prSet/>
      <dgm:spPr/>
      <dgm:t>
        <a:bodyPr/>
        <a:lstStyle/>
        <a:p>
          <a:endParaRPr lang="da-DK"/>
        </a:p>
      </dgm:t>
    </dgm:pt>
    <dgm:pt modelId="{20169E34-B2E4-4027-93B0-EB1AB3068682}" type="pres">
      <dgm:prSet presAssocID="{A82B3174-311B-4BDF-9365-1A36A3CB9257}" presName="Name0" presStyleCnt="0">
        <dgm:presLayoutVars>
          <dgm:chMax val="7"/>
          <dgm:chPref val="7"/>
          <dgm:dir/>
        </dgm:presLayoutVars>
      </dgm:prSet>
      <dgm:spPr/>
    </dgm:pt>
    <dgm:pt modelId="{BC50A26B-B945-47F7-8859-CD755A09EDB1}" type="pres">
      <dgm:prSet presAssocID="{A82B3174-311B-4BDF-9365-1A36A3CB9257}" presName="Name1" presStyleCnt="0"/>
      <dgm:spPr/>
    </dgm:pt>
    <dgm:pt modelId="{E9BE9E3A-4B08-41D3-BF99-879230012953}" type="pres">
      <dgm:prSet presAssocID="{A82B3174-311B-4BDF-9365-1A36A3CB9257}" presName="cycle" presStyleCnt="0"/>
      <dgm:spPr/>
    </dgm:pt>
    <dgm:pt modelId="{C1A586EC-B169-4C5C-9C96-3662EE98A26D}" type="pres">
      <dgm:prSet presAssocID="{A82B3174-311B-4BDF-9365-1A36A3CB9257}" presName="srcNode" presStyleLbl="node1" presStyleIdx="0" presStyleCnt="4"/>
      <dgm:spPr/>
    </dgm:pt>
    <dgm:pt modelId="{80BFD998-11D1-4D31-A0D6-B1DB8426610F}" type="pres">
      <dgm:prSet presAssocID="{A82B3174-311B-4BDF-9365-1A36A3CB9257}" presName="conn" presStyleLbl="parChTrans1D2" presStyleIdx="0" presStyleCnt="1"/>
      <dgm:spPr/>
    </dgm:pt>
    <dgm:pt modelId="{112CAF74-C20C-449B-9BA2-AB662E0AEDE5}" type="pres">
      <dgm:prSet presAssocID="{A82B3174-311B-4BDF-9365-1A36A3CB9257}" presName="extraNode" presStyleLbl="node1" presStyleIdx="0" presStyleCnt="4"/>
      <dgm:spPr/>
    </dgm:pt>
    <dgm:pt modelId="{620607F1-F3B0-4885-B49E-B49050BBB603}" type="pres">
      <dgm:prSet presAssocID="{A82B3174-311B-4BDF-9365-1A36A3CB9257}" presName="dstNode" presStyleLbl="node1" presStyleIdx="0" presStyleCnt="4"/>
      <dgm:spPr/>
    </dgm:pt>
    <dgm:pt modelId="{3871834A-3739-4642-BB28-477AD89767B5}" type="pres">
      <dgm:prSet presAssocID="{EEFCFBC9-4F00-4E4E-8854-5B686EC4A865}" presName="text_1" presStyleLbl="node1" presStyleIdx="0" presStyleCnt="4">
        <dgm:presLayoutVars>
          <dgm:bulletEnabled val="1"/>
        </dgm:presLayoutVars>
      </dgm:prSet>
      <dgm:spPr/>
    </dgm:pt>
    <dgm:pt modelId="{903227A8-7E71-4763-840A-6B8DB9011C11}" type="pres">
      <dgm:prSet presAssocID="{EEFCFBC9-4F00-4E4E-8854-5B686EC4A865}" presName="accent_1" presStyleCnt="0"/>
      <dgm:spPr/>
    </dgm:pt>
    <dgm:pt modelId="{C9A5363A-58E7-4AC7-8E98-18DD7259723B}" type="pres">
      <dgm:prSet presAssocID="{EEFCFBC9-4F00-4E4E-8854-5B686EC4A865}" presName="accentRepeatNode" presStyleLbl="solidFgAcc1" presStyleIdx="0" presStyleCnt="4"/>
      <dgm:spPr>
        <a:solidFill>
          <a:srgbClr val="FFFFFF"/>
        </a:solidFill>
      </dgm:spPr>
    </dgm:pt>
    <dgm:pt modelId="{6D3A9338-0EA9-4734-BBB9-387D92EBCB14}" type="pres">
      <dgm:prSet presAssocID="{B8C05DB0-1C0B-4E38-AFDA-E62AECE37DB0}" presName="text_2" presStyleLbl="node1" presStyleIdx="1" presStyleCnt="4">
        <dgm:presLayoutVars>
          <dgm:bulletEnabled val="1"/>
        </dgm:presLayoutVars>
      </dgm:prSet>
      <dgm:spPr/>
    </dgm:pt>
    <dgm:pt modelId="{7592026B-03F8-4D90-B239-04EE2E741AC5}" type="pres">
      <dgm:prSet presAssocID="{B8C05DB0-1C0B-4E38-AFDA-E62AECE37DB0}" presName="accent_2" presStyleCnt="0"/>
      <dgm:spPr/>
    </dgm:pt>
    <dgm:pt modelId="{82188303-8417-44BA-A137-60EE4CE395A5}" type="pres">
      <dgm:prSet presAssocID="{B8C05DB0-1C0B-4E38-AFDA-E62AECE37DB0}" presName="accentRepeatNode" presStyleLbl="solidFgAcc1" presStyleIdx="1" presStyleCnt="4"/>
      <dgm:spPr>
        <a:solidFill>
          <a:srgbClr val="FFFFFF"/>
        </a:solidFill>
      </dgm:spPr>
    </dgm:pt>
    <dgm:pt modelId="{71DC61CB-F251-44C3-AA3C-86DE08B5A0E0}" type="pres">
      <dgm:prSet presAssocID="{35A57B92-B5BF-44AC-8B81-ADEC7DD4090C}" presName="text_3" presStyleLbl="node1" presStyleIdx="2" presStyleCnt="4">
        <dgm:presLayoutVars>
          <dgm:bulletEnabled val="1"/>
        </dgm:presLayoutVars>
      </dgm:prSet>
      <dgm:spPr/>
    </dgm:pt>
    <dgm:pt modelId="{F4A6D6C4-9F98-4D74-9EA9-DE6A9CFD7FD1}" type="pres">
      <dgm:prSet presAssocID="{35A57B92-B5BF-44AC-8B81-ADEC7DD4090C}" presName="accent_3" presStyleCnt="0"/>
      <dgm:spPr/>
    </dgm:pt>
    <dgm:pt modelId="{D07B82A8-223A-4977-86DD-9EEF35746835}" type="pres">
      <dgm:prSet presAssocID="{35A57B92-B5BF-44AC-8B81-ADEC7DD4090C}" presName="accentRepeatNode" presStyleLbl="solidFgAcc1" presStyleIdx="2" presStyleCnt="4"/>
      <dgm:spPr>
        <a:solidFill>
          <a:srgbClr val="FFFFFF"/>
        </a:solidFill>
      </dgm:spPr>
    </dgm:pt>
    <dgm:pt modelId="{953032A0-F97B-4AC6-BAB4-9DB292B2F4E0}" type="pres">
      <dgm:prSet presAssocID="{32B54D7A-FA92-43E1-8658-1379E9BD6EF1}" presName="text_4" presStyleLbl="node1" presStyleIdx="3" presStyleCnt="4">
        <dgm:presLayoutVars>
          <dgm:bulletEnabled val="1"/>
        </dgm:presLayoutVars>
      </dgm:prSet>
      <dgm:spPr/>
    </dgm:pt>
    <dgm:pt modelId="{678038B7-3A41-406C-B491-F296C2BD2D98}" type="pres">
      <dgm:prSet presAssocID="{32B54D7A-FA92-43E1-8658-1379E9BD6EF1}" presName="accent_4" presStyleCnt="0"/>
      <dgm:spPr/>
    </dgm:pt>
    <dgm:pt modelId="{B707E96F-B0C1-4EF3-BE66-2427EC75D012}" type="pres">
      <dgm:prSet presAssocID="{32B54D7A-FA92-43E1-8658-1379E9BD6EF1}" presName="accentRepeatNode" presStyleLbl="solidFgAcc1" presStyleIdx="3" presStyleCnt="4"/>
      <dgm:spPr>
        <a:solidFill>
          <a:srgbClr val="FFFFFF"/>
        </a:solidFill>
      </dgm:spPr>
    </dgm:pt>
  </dgm:ptLst>
  <dgm:cxnLst>
    <dgm:cxn modelId="{66708B08-C7B6-4CBF-9D3A-A5AA74F9993C}" type="presOf" srcId="{EEFCFBC9-4F00-4E4E-8854-5B686EC4A865}" destId="{3871834A-3739-4642-BB28-477AD89767B5}" srcOrd="0" destOrd="0" presId="urn:microsoft.com/office/officeart/2008/layout/VerticalCurvedList"/>
    <dgm:cxn modelId="{9B8B0B1B-01CD-4735-94E3-1C0F54704D4B}" type="presOf" srcId="{B8C05DB0-1C0B-4E38-AFDA-E62AECE37DB0}" destId="{6D3A9338-0EA9-4734-BBB9-387D92EBCB14}" srcOrd="0" destOrd="0" presId="urn:microsoft.com/office/officeart/2008/layout/VerticalCurvedList"/>
    <dgm:cxn modelId="{072DB121-02AC-42DC-BC96-81709C2DF0CA}" srcId="{A82B3174-311B-4BDF-9365-1A36A3CB9257}" destId="{EEFCFBC9-4F00-4E4E-8854-5B686EC4A865}" srcOrd="0" destOrd="0" parTransId="{7A9214B4-21F9-4BFC-BA65-B79D689708DC}" sibTransId="{38DBEDAC-0C69-40BE-93B3-7359BD299BB6}"/>
    <dgm:cxn modelId="{50116F28-8249-4F8F-890B-09225563A87D}" type="presOf" srcId="{38DBEDAC-0C69-40BE-93B3-7359BD299BB6}" destId="{80BFD998-11D1-4D31-A0D6-B1DB8426610F}" srcOrd="0" destOrd="0" presId="urn:microsoft.com/office/officeart/2008/layout/VerticalCurvedList"/>
    <dgm:cxn modelId="{73C8604D-1F44-4BAC-AA26-B49C0AE44DB9}" type="presOf" srcId="{32B54D7A-FA92-43E1-8658-1379E9BD6EF1}" destId="{953032A0-F97B-4AC6-BAB4-9DB292B2F4E0}" srcOrd="0" destOrd="0" presId="urn:microsoft.com/office/officeart/2008/layout/VerticalCurvedList"/>
    <dgm:cxn modelId="{5134EC8B-ADE1-43FE-9107-EE48AC6A0EA8}" type="presOf" srcId="{A82B3174-311B-4BDF-9365-1A36A3CB9257}" destId="{20169E34-B2E4-4027-93B0-EB1AB3068682}" srcOrd="0" destOrd="0" presId="urn:microsoft.com/office/officeart/2008/layout/VerticalCurvedList"/>
    <dgm:cxn modelId="{DEB654A3-1370-4019-B236-03060DF322D2}" srcId="{A82B3174-311B-4BDF-9365-1A36A3CB9257}" destId="{32B54D7A-FA92-43E1-8658-1379E9BD6EF1}" srcOrd="3" destOrd="0" parTransId="{CFCD5485-26A0-4DB4-BBCC-DD1CD1196E17}" sibTransId="{A127FBEC-A0A2-496E-86F6-4688EC35B3DF}"/>
    <dgm:cxn modelId="{E12A33C1-5418-4B18-8FDA-4FF130E86D33}" srcId="{A82B3174-311B-4BDF-9365-1A36A3CB9257}" destId="{B8C05DB0-1C0B-4E38-AFDA-E62AECE37DB0}" srcOrd="1" destOrd="0" parTransId="{99C5D52C-70E0-4676-9BC8-77F927F51FF3}" sibTransId="{E681D86C-28F6-497D-9D87-62EC0CECD2E3}"/>
    <dgm:cxn modelId="{872912D3-C966-4524-8A01-B143540E43D6}" type="presOf" srcId="{35A57B92-B5BF-44AC-8B81-ADEC7DD4090C}" destId="{71DC61CB-F251-44C3-AA3C-86DE08B5A0E0}" srcOrd="0" destOrd="0" presId="urn:microsoft.com/office/officeart/2008/layout/VerticalCurvedList"/>
    <dgm:cxn modelId="{1F6CD8D5-2549-46C4-81D5-BB7A7383468B}" srcId="{A82B3174-311B-4BDF-9365-1A36A3CB9257}" destId="{35A57B92-B5BF-44AC-8B81-ADEC7DD4090C}" srcOrd="2" destOrd="0" parTransId="{53267A4C-54FD-4629-9DC6-5F4E94770178}" sibTransId="{1FC8813B-BA9A-49BD-8241-9574E7CBF803}"/>
    <dgm:cxn modelId="{2B6FB825-E96A-4C40-8638-4D7883B452CF}" type="presParOf" srcId="{20169E34-B2E4-4027-93B0-EB1AB3068682}" destId="{BC50A26B-B945-47F7-8859-CD755A09EDB1}" srcOrd="0" destOrd="0" presId="urn:microsoft.com/office/officeart/2008/layout/VerticalCurvedList"/>
    <dgm:cxn modelId="{115B82BD-306A-4C18-995D-ADA987909D94}" type="presParOf" srcId="{BC50A26B-B945-47F7-8859-CD755A09EDB1}" destId="{E9BE9E3A-4B08-41D3-BF99-879230012953}" srcOrd="0" destOrd="0" presId="urn:microsoft.com/office/officeart/2008/layout/VerticalCurvedList"/>
    <dgm:cxn modelId="{5BD257B2-A4B3-4D95-9277-056BC6A560D5}" type="presParOf" srcId="{E9BE9E3A-4B08-41D3-BF99-879230012953}" destId="{C1A586EC-B169-4C5C-9C96-3662EE98A26D}" srcOrd="0" destOrd="0" presId="urn:microsoft.com/office/officeart/2008/layout/VerticalCurvedList"/>
    <dgm:cxn modelId="{591E7CD4-4971-472B-9782-A0A2357E76FF}" type="presParOf" srcId="{E9BE9E3A-4B08-41D3-BF99-879230012953}" destId="{80BFD998-11D1-4D31-A0D6-B1DB8426610F}" srcOrd="1" destOrd="0" presId="urn:microsoft.com/office/officeart/2008/layout/VerticalCurvedList"/>
    <dgm:cxn modelId="{E7B8D3B6-C56D-45D0-B068-BDDF58E4D5CF}" type="presParOf" srcId="{E9BE9E3A-4B08-41D3-BF99-879230012953}" destId="{112CAF74-C20C-449B-9BA2-AB662E0AEDE5}" srcOrd="2" destOrd="0" presId="urn:microsoft.com/office/officeart/2008/layout/VerticalCurvedList"/>
    <dgm:cxn modelId="{D647D215-4545-4169-B3A1-9CF45DA754EC}" type="presParOf" srcId="{E9BE9E3A-4B08-41D3-BF99-879230012953}" destId="{620607F1-F3B0-4885-B49E-B49050BBB603}" srcOrd="3" destOrd="0" presId="urn:microsoft.com/office/officeart/2008/layout/VerticalCurvedList"/>
    <dgm:cxn modelId="{EE8E15F9-4CBC-4716-9250-12FAC23D669C}" type="presParOf" srcId="{BC50A26B-B945-47F7-8859-CD755A09EDB1}" destId="{3871834A-3739-4642-BB28-477AD89767B5}" srcOrd="1" destOrd="0" presId="urn:microsoft.com/office/officeart/2008/layout/VerticalCurvedList"/>
    <dgm:cxn modelId="{06F848E2-D445-4BD7-87DB-C64DF474B29B}" type="presParOf" srcId="{BC50A26B-B945-47F7-8859-CD755A09EDB1}" destId="{903227A8-7E71-4763-840A-6B8DB9011C11}" srcOrd="2" destOrd="0" presId="urn:microsoft.com/office/officeart/2008/layout/VerticalCurvedList"/>
    <dgm:cxn modelId="{75679ACA-27C6-4BBB-B4CE-B129B9AE2627}" type="presParOf" srcId="{903227A8-7E71-4763-840A-6B8DB9011C11}" destId="{C9A5363A-58E7-4AC7-8E98-18DD7259723B}" srcOrd="0" destOrd="0" presId="urn:microsoft.com/office/officeart/2008/layout/VerticalCurvedList"/>
    <dgm:cxn modelId="{F5AE9A54-D936-4F1F-B1BA-1C851450D25E}" type="presParOf" srcId="{BC50A26B-B945-47F7-8859-CD755A09EDB1}" destId="{6D3A9338-0EA9-4734-BBB9-387D92EBCB14}" srcOrd="3" destOrd="0" presId="urn:microsoft.com/office/officeart/2008/layout/VerticalCurvedList"/>
    <dgm:cxn modelId="{5BB822BF-1D7B-4649-87A3-7C1A3C747F71}" type="presParOf" srcId="{BC50A26B-B945-47F7-8859-CD755A09EDB1}" destId="{7592026B-03F8-4D90-B239-04EE2E741AC5}" srcOrd="4" destOrd="0" presId="urn:microsoft.com/office/officeart/2008/layout/VerticalCurvedList"/>
    <dgm:cxn modelId="{2A4252BD-5517-423F-9B85-6E719E2D7E93}" type="presParOf" srcId="{7592026B-03F8-4D90-B239-04EE2E741AC5}" destId="{82188303-8417-44BA-A137-60EE4CE395A5}" srcOrd="0" destOrd="0" presId="urn:microsoft.com/office/officeart/2008/layout/VerticalCurvedList"/>
    <dgm:cxn modelId="{17CA1621-4AAA-4A27-BCFD-119DE31B88C3}" type="presParOf" srcId="{BC50A26B-B945-47F7-8859-CD755A09EDB1}" destId="{71DC61CB-F251-44C3-AA3C-86DE08B5A0E0}" srcOrd="5" destOrd="0" presId="urn:microsoft.com/office/officeart/2008/layout/VerticalCurvedList"/>
    <dgm:cxn modelId="{FFDE1E70-9E6A-4758-B907-937633648BC2}" type="presParOf" srcId="{BC50A26B-B945-47F7-8859-CD755A09EDB1}" destId="{F4A6D6C4-9F98-4D74-9EA9-DE6A9CFD7FD1}" srcOrd="6" destOrd="0" presId="urn:microsoft.com/office/officeart/2008/layout/VerticalCurvedList"/>
    <dgm:cxn modelId="{10A08424-661C-4E78-A624-8E2B399EEE84}" type="presParOf" srcId="{F4A6D6C4-9F98-4D74-9EA9-DE6A9CFD7FD1}" destId="{D07B82A8-223A-4977-86DD-9EEF35746835}" srcOrd="0" destOrd="0" presId="urn:microsoft.com/office/officeart/2008/layout/VerticalCurvedList"/>
    <dgm:cxn modelId="{AAEEDFA6-A4CE-4951-8BD3-8A29AC285F2F}" type="presParOf" srcId="{BC50A26B-B945-47F7-8859-CD755A09EDB1}" destId="{953032A0-F97B-4AC6-BAB4-9DB292B2F4E0}" srcOrd="7" destOrd="0" presId="urn:microsoft.com/office/officeart/2008/layout/VerticalCurvedList"/>
    <dgm:cxn modelId="{FDC35279-AA81-40D2-AF37-41CAB84BEAE2}" type="presParOf" srcId="{BC50A26B-B945-47F7-8859-CD755A09EDB1}" destId="{678038B7-3A41-406C-B491-F296C2BD2D98}" srcOrd="8" destOrd="0" presId="urn:microsoft.com/office/officeart/2008/layout/VerticalCurvedList"/>
    <dgm:cxn modelId="{4F2AE712-37A9-4B29-882B-CA13389D985B}" type="presParOf" srcId="{678038B7-3A41-406C-B491-F296C2BD2D98}" destId="{B707E96F-B0C1-4EF3-BE66-2427EC75D01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C840237-3F2F-4BDE-AEF2-F43A46AD4119}" type="doc">
      <dgm:prSet loTypeId="urn:microsoft.com/office/officeart/2008/layout/VerticalCurvedList" loCatId="list" qsTypeId="urn:microsoft.com/office/officeart/2005/8/quickstyle/simple1" qsCatId="simple" csTypeId="urn:microsoft.com/office/officeart/2005/8/colors/accent0_3" csCatId="mainScheme"/>
      <dgm:spPr/>
      <dgm:t>
        <a:bodyPr/>
        <a:lstStyle/>
        <a:p>
          <a:endParaRPr lang="da-DK"/>
        </a:p>
      </dgm:t>
    </dgm:pt>
    <dgm:pt modelId="{0226DCA8-9B32-4B16-A0F5-EE6731A3C5A5}">
      <dgm:prSet/>
      <dgm:spPr/>
      <dgm:t>
        <a:bodyPr/>
        <a:lstStyle/>
        <a:p>
          <a:pPr rtl="0"/>
          <a:r>
            <a:rPr lang="da-DK"/>
            <a:t>Beskyttelse af informationer mod uautoriseret ændring eller ødelæggelse</a:t>
          </a:r>
        </a:p>
      </dgm:t>
    </dgm:pt>
    <dgm:pt modelId="{99AF55D9-7194-49FE-A119-C95DCDDCDEAD}" type="parTrans" cxnId="{06F75FB4-B8D2-49C7-8A2B-F18E813397F3}">
      <dgm:prSet/>
      <dgm:spPr/>
      <dgm:t>
        <a:bodyPr/>
        <a:lstStyle/>
        <a:p>
          <a:endParaRPr lang="da-DK"/>
        </a:p>
      </dgm:t>
    </dgm:pt>
    <dgm:pt modelId="{CD3ED696-BB4C-41FB-B4CB-E505760181D6}" type="sibTrans" cxnId="{06F75FB4-B8D2-49C7-8A2B-F18E813397F3}">
      <dgm:prSet/>
      <dgm:spPr/>
      <dgm:t>
        <a:bodyPr/>
        <a:lstStyle/>
        <a:p>
          <a:endParaRPr lang="da-DK"/>
        </a:p>
      </dgm:t>
    </dgm:pt>
    <dgm:pt modelId="{79775E72-852C-4CF9-8F0A-BAB36078B68E}">
      <dgm:prSet/>
      <dgm:spPr/>
      <dgm:t>
        <a:bodyPr/>
        <a:lstStyle/>
        <a:p>
          <a:pPr rtl="0"/>
          <a:r>
            <a:rPr lang="da-DK" dirty="0"/>
            <a:t>Fuldstændighed og korrekthed: informationen holdes opdateret og fejlfri</a:t>
          </a:r>
        </a:p>
      </dgm:t>
    </dgm:pt>
    <dgm:pt modelId="{AC23433A-AC20-4433-BCED-AD724A74D9F8}" type="parTrans" cxnId="{3BAB2631-FD26-460F-B565-47F231FA88E0}">
      <dgm:prSet/>
      <dgm:spPr/>
      <dgm:t>
        <a:bodyPr/>
        <a:lstStyle/>
        <a:p>
          <a:endParaRPr lang="da-DK"/>
        </a:p>
      </dgm:t>
    </dgm:pt>
    <dgm:pt modelId="{EC2DBACA-8410-4065-9AF1-55728E5935D5}" type="sibTrans" cxnId="{3BAB2631-FD26-460F-B565-47F231FA88E0}">
      <dgm:prSet/>
      <dgm:spPr/>
      <dgm:t>
        <a:bodyPr/>
        <a:lstStyle/>
        <a:p>
          <a:endParaRPr lang="da-DK"/>
        </a:p>
      </dgm:t>
    </dgm:pt>
    <dgm:pt modelId="{39AB8FF0-A616-4F0D-9050-8B8AACFC7E63}">
      <dgm:prSet/>
      <dgm:spPr/>
      <dgm:t>
        <a:bodyPr/>
        <a:lstStyle/>
        <a:p>
          <a:pPr rtl="0"/>
          <a:r>
            <a:rPr lang="da-DK" dirty="0"/>
            <a:t>Ændringer kræver autorisation og skal logges i systemet</a:t>
          </a:r>
        </a:p>
      </dgm:t>
    </dgm:pt>
    <dgm:pt modelId="{28A37387-267A-4C20-82AB-E21BA8194B19}" type="parTrans" cxnId="{C1BB6445-7E06-4AA9-AE41-1D895020CBCB}">
      <dgm:prSet/>
      <dgm:spPr/>
      <dgm:t>
        <a:bodyPr/>
        <a:lstStyle/>
        <a:p>
          <a:endParaRPr lang="da-DK"/>
        </a:p>
      </dgm:t>
    </dgm:pt>
    <dgm:pt modelId="{A422C442-10B5-4F4C-A253-461CB5816E31}" type="sibTrans" cxnId="{C1BB6445-7E06-4AA9-AE41-1D895020CBCB}">
      <dgm:prSet/>
      <dgm:spPr/>
      <dgm:t>
        <a:bodyPr/>
        <a:lstStyle/>
        <a:p>
          <a:endParaRPr lang="da-DK"/>
        </a:p>
      </dgm:t>
    </dgm:pt>
    <dgm:pt modelId="{9A988C89-A1AD-4D0E-A34E-D4E5B027E67E}">
      <dgm:prSet/>
      <dgm:spPr/>
      <dgm:t>
        <a:bodyPr/>
        <a:lstStyle/>
        <a:p>
          <a:pPr rtl="0"/>
          <a:r>
            <a:rPr lang="da-DK"/>
            <a:t>Information krypteres og autoriserede tvinges til at benytte specifikke termer</a:t>
          </a:r>
        </a:p>
      </dgm:t>
    </dgm:pt>
    <dgm:pt modelId="{10CB6771-A0CA-41AA-A990-86DBF16CA0EC}" type="parTrans" cxnId="{0602367C-79DE-4646-8A78-7B91A380F711}">
      <dgm:prSet/>
      <dgm:spPr/>
      <dgm:t>
        <a:bodyPr/>
        <a:lstStyle/>
        <a:p>
          <a:endParaRPr lang="da-DK"/>
        </a:p>
      </dgm:t>
    </dgm:pt>
    <dgm:pt modelId="{BB2D3FC1-EA65-482D-9571-16B3619F2CB8}" type="sibTrans" cxnId="{0602367C-79DE-4646-8A78-7B91A380F711}">
      <dgm:prSet/>
      <dgm:spPr/>
      <dgm:t>
        <a:bodyPr/>
        <a:lstStyle/>
        <a:p>
          <a:endParaRPr lang="da-DK"/>
        </a:p>
      </dgm:t>
    </dgm:pt>
    <dgm:pt modelId="{FAE6ED73-BB89-445B-B05C-2693A19B6681}" type="pres">
      <dgm:prSet presAssocID="{FC840237-3F2F-4BDE-AEF2-F43A46AD4119}" presName="Name0" presStyleCnt="0">
        <dgm:presLayoutVars>
          <dgm:chMax val="7"/>
          <dgm:chPref val="7"/>
          <dgm:dir/>
        </dgm:presLayoutVars>
      </dgm:prSet>
      <dgm:spPr/>
    </dgm:pt>
    <dgm:pt modelId="{068981CB-656A-4F0F-982F-FAA5082874DB}" type="pres">
      <dgm:prSet presAssocID="{FC840237-3F2F-4BDE-AEF2-F43A46AD4119}" presName="Name1" presStyleCnt="0"/>
      <dgm:spPr/>
    </dgm:pt>
    <dgm:pt modelId="{DCC42486-0B12-4B08-BEDE-6D83AD5159CF}" type="pres">
      <dgm:prSet presAssocID="{FC840237-3F2F-4BDE-AEF2-F43A46AD4119}" presName="cycle" presStyleCnt="0"/>
      <dgm:spPr/>
    </dgm:pt>
    <dgm:pt modelId="{934685AE-DA33-40E2-B44B-D70E13E5174A}" type="pres">
      <dgm:prSet presAssocID="{FC840237-3F2F-4BDE-AEF2-F43A46AD4119}" presName="srcNode" presStyleLbl="node1" presStyleIdx="0" presStyleCnt="4"/>
      <dgm:spPr/>
    </dgm:pt>
    <dgm:pt modelId="{4FD52E2D-C996-4CC7-BF23-D84BEC5AE426}" type="pres">
      <dgm:prSet presAssocID="{FC840237-3F2F-4BDE-AEF2-F43A46AD4119}" presName="conn" presStyleLbl="parChTrans1D2" presStyleIdx="0" presStyleCnt="1"/>
      <dgm:spPr/>
    </dgm:pt>
    <dgm:pt modelId="{A8354785-9203-4445-A636-99DEBAA24ECD}" type="pres">
      <dgm:prSet presAssocID="{FC840237-3F2F-4BDE-AEF2-F43A46AD4119}" presName="extraNode" presStyleLbl="node1" presStyleIdx="0" presStyleCnt="4"/>
      <dgm:spPr/>
    </dgm:pt>
    <dgm:pt modelId="{9315AB16-5F7D-4D5D-A967-3658DB79F0F9}" type="pres">
      <dgm:prSet presAssocID="{FC840237-3F2F-4BDE-AEF2-F43A46AD4119}" presName="dstNode" presStyleLbl="node1" presStyleIdx="0" presStyleCnt="4"/>
      <dgm:spPr/>
    </dgm:pt>
    <dgm:pt modelId="{0A481B14-CAE0-4842-8BA5-BCD3DED9E82B}" type="pres">
      <dgm:prSet presAssocID="{0226DCA8-9B32-4B16-A0F5-EE6731A3C5A5}" presName="text_1" presStyleLbl="node1" presStyleIdx="0" presStyleCnt="4">
        <dgm:presLayoutVars>
          <dgm:bulletEnabled val="1"/>
        </dgm:presLayoutVars>
      </dgm:prSet>
      <dgm:spPr/>
    </dgm:pt>
    <dgm:pt modelId="{99E48A6A-2D79-4A88-A5C3-11AFD6B85F2B}" type="pres">
      <dgm:prSet presAssocID="{0226DCA8-9B32-4B16-A0F5-EE6731A3C5A5}" presName="accent_1" presStyleCnt="0"/>
      <dgm:spPr/>
    </dgm:pt>
    <dgm:pt modelId="{B234F93C-C533-44E2-9103-77D157ED9226}" type="pres">
      <dgm:prSet presAssocID="{0226DCA8-9B32-4B16-A0F5-EE6731A3C5A5}" presName="accentRepeatNode" presStyleLbl="solidFgAcc1" presStyleIdx="0" presStyleCnt="4"/>
      <dgm:spPr>
        <a:solidFill>
          <a:srgbClr val="FFFFFF"/>
        </a:solidFill>
      </dgm:spPr>
    </dgm:pt>
    <dgm:pt modelId="{5C2215F1-666C-4DDF-95D1-020715F33B15}" type="pres">
      <dgm:prSet presAssocID="{79775E72-852C-4CF9-8F0A-BAB36078B68E}" presName="text_2" presStyleLbl="node1" presStyleIdx="1" presStyleCnt="4">
        <dgm:presLayoutVars>
          <dgm:bulletEnabled val="1"/>
        </dgm:presLayoutVars>
      </dgm:prSet>
      <dgm:spPr/>
    </dgm:pt>
    <dgm:pt modelId="{2407C937-B00B-4563-99CC-BFEBD73409DB}" type="pres">
      <dgm:prSet presAssocID="{79775E72-852C-4CF9-8F0A-BAB36078B68E}" presName="accent_2" presStyleCnt="0"/>
      <dgm:spPr/>
    </dgm:pt>
    <dgm:pt modelId="{2A0205A1-3D4A-4E9E-8FEE-F1C29D8B086A}" type="pres">
      <dgm:prSet presAssocID="{79775E72-852C-4CF9-8F0A-BAB36078B68E}" presName="accentRepeatNode" presStyleLbl="solidFgAcc1" presStyleIdx="1" presStyleCnt="4"/>
      <dgm:spPr>
        <a:solidFill>
          <a:srgbClr val="FFFFFF"/>
        </a:solidFill>
      </dgm:spPr>
    </dgm:pt>
    <dgm:pt modelId="{AEE8596D-4D38-4AA8-8D35-9413208A6826}" type="pres">
      <dgm:prSet presAssocID="{39AB8FF0-A616-4F0D-9050-8B8AACFC7E63}" presName="text_3" presStyleLbl="node1" presStyleIdx="2" presStyleCnt="4">
        <dgm:presLayoutVars>
          <dgm:bulletEnabled val="1"/>
        </dgm:presLayoutVars>
      </dgm:prSet>
      <dgm:spPr/>
    </dgm:pt>
    <dgm:pt modelId="{1F371027-20CB-4664-8DC3-4AAE90B71CD0}" type="pres">
      <dgm:prSet presAssocID="{39AB8FF0-A616-4F0D-9050-8B8AACFC7E63}" presName="accent_3" presStyleCnt="0"/>
      <dgm:spPr/>
    </dgm:pt>
    <dgm:pt modelId="{74536E5D-6720-4A6B-8604-5762B7264414}" type="pres">
      <dgm:prSet presAssocID="{39AB8FF0-A616-4F0D-9050-8B8AACFC7E63}" presName="accentRepeatNode" presStyleLbl="solidFgAcc1" presStyleIdx="2" presStyleCnt="4"/>
      <dgm:spPr>
        <a:solidFill>
          <a:srgbClr val="FFFFFF"/>
        </a:solidFill>
      </dgm:spPr>
    </dgm:pt>
    <dgm:pt modelId="{5F7882BA-625F-4B50-8732-52537B11B35B}" type="pres">
      <dgm:prSet presAssocID="{9A988C89-A1AD-4D0E-A34E-D4E5B027E67E}" presName="text_4" presStyleLbl="node1" presStyleIdx="3" presStyleCnt="4">
        <dgm:presLayoutVars>
          <dgm:bulletEnabled val="1"/>
        </dgm:presLayoutVars>
      </dgm:prSet>
      <dgm:spPr/>
    </dgm:pt>
    <dgm:pt modelId="{B0025029-8DB0-45AD-8F80-39A27CB478E3}" type="pres">
      <dgm:prSet presAssocID="{9A988C89-A1AD-4D0E-A34E-D4E5B027E67E}" presName="accent_4" presStyleCnt="0"/>
      <dgm:spPr/>
    </dgm:pt>
    <dgm:pt modelId="{8181A212-0658-410E-8CDA-70BF1385FB5C}" type="pres">
      <dgm:prSet presAssocID="{9A988C89-A1AD-4D0E-A34E-D4E5B027E67E}" presName="accentRepeatNode" presStyleLbl="solidFgAcc1" presStyleIdx="3" presStyleCnt="4"/>
      <dgm:spPr>
        <a:solidFill>
          <a:srgbClr val="FFFFFF"/>
        </a:solidFill>
      </dgm:spPr>
    </dgm:pt>
  </dgm:ptLst>
  <dgm:cxnLst>
    <dgm:cxn modelId="{64C9DE25-F7B0-4EC5-9E84-0ABD0AA6038C}" type="presOf" srcId="{CD3ED696-BB4C-41FB-B4CB-E505760181D6}" destId="{4FD52E2D-C996-4CC7-BF23-D84BEC5AE426}" srcOrd="0" destOrd="0" presId="urn:microsoft.com/office/officeart/2008/layout/VerticalCurvedList"/>
    <dgm:cxn modelId="{3BAB2631-FD26-460F-B565-47F231FA88E0}" srcId="{FC840237-3F2F-4BDE-AEF2-F43A46AD4119}" destId="{79775E72-852C-4CF9-8F0A-BAB36078B68E}" srcOrd="1" destOrd="0" parTransId="{AC23433A-AC20-4433-BCED-AD724A74D9F8}" sibTransId="{EC2DBACA-8410-4065-9AF1-55728E5935D5}"/>
    <dgm:cxn modelId="{B07B0236-7E78-479C-B51D-A987431E30DA}" type="presOf" srcId="{9A988C89-A1AD-4D0E-A34E-D4E5B027E67E}" destId="{5F7882BA-625F-4B50-8732-52537B11B35B}" srcOrd="0" destOrd="0" presId="urn:microsoft.com/office/officeart/2008/layout/VerticalCurvedList"/>
    <dgm:cxn modelId="{1174555C-CA59-403A-ADB8-7A4603AD89B9}" type="presOf" srcId="{FC840237-3F2F-4BDE-AEF2-F43A46AD4119}" destId="{FAE6ED73-BB89-445B-B05C-2693A19B6681}" srcOrd="0" destOrd="0" presId="urn:microsoft.com/office/officeart/2008/layout/VerticalCurvedList"/>
    <dgm:cxn modelId="{C1BB6445-7E06-4AA9-AE41-1D895020CBCB}" srcId="{FC840237-3F2F-4BDE-AEF2-F43A46AD4119}" destId="{39AB8FF0-A616-4F0D-9050-8B8AACFC7E63}" srcOrd="2" destOrd="0" parTransId="{28A37387-267A-4C20-82AB-E21BA8194B19}" sibTransId="{A422C442-10B5-4F4C-A253-461CB5816E31}"/>
    <dgm:cxn modelId="{5917D84E-F6F0-411B-BB5A-BA066FDA9DDC}" type="presOf" srcId="{0226DCA8-9B32-4B16-A0F5-EE6731A3C5A5}" destId="{0A481B14-CAE0-4842-8BA5-BCD3DED9E82B}" srcOrd="0" destOrd="0" presId="urn:microsoft.com/office/officeart/2008/layout/VerticalCurvedList"/>
    <dgm:cxn modelId="{0602367C-79DE-4646-8A78-7B91A380F711}" srcId="{FC840237-3F2F-4BDE-AEF2-F43A46AD4119}" destId="{9A988C89-A1AD-4D0E-A34E-D4E5B027E67E}" srcOrd="3" destOrd="0" parTransId="{10CB6771-A0CA-41AA-A990-86DBF16CA0EC}" sibTransId="{BB2D3FC1-EA65-482D-9571-16B3619F2CB8}"/>
    <dgm:cxn modelId="{06F75FB4-B8D2-49C7-8A2B-F18E813397F3}" srcId="{FC840237-3F2F-4BDE-AEF2-F43A46AD4119}" destId="{0226DCA8-9B32-4B16-A0F5-EE6731A3C5A5}" srcOrd="0" destOrd="0" parTransId="{99AF55D9-7194-49FE-A119-C95DCDDCDEAD}" sibTransId="{CD3ED696-BB4C-41FB-B4CB-E505760181D6}"/>
    <dgm:cxn modelId="{5F7CA1EB-8452-419D-96BA-F278F8C7FBED}" type="presOf" srcId="{39AB8FF0-A616-4F0D-9050-8B8AACFC7E63}" destId="{AEE8596D-4D38-4AA8-8D35-9413208A6826}" srcOrd="0" destOrd="0" presId="urn:microsoft.com/office/officeart/2008/layout/VerticalCurvedList"/>
    <dgm:cxn modelId="{F2EEC2FF-A219-472C-BDFC-30E4D1D9D3DA}" type="presOf" srcId="{79775E72-852C-4CF9-8F0A-BAB36078B68E}" destId="{5C2215F1-666C-4DDF-95D1-020715F33B15}" srcOrd="0" destOrd="0" presId="urn:microsoft.com/office/officeart/2008/layout/VerticalCurvedList"/>
    <dgm:cxn modelId="{7243CB5B-DE93-4EF1-8572-F2A4D3928090}" type="presParOf" srcId="{FAE6ED73-BB89-445B-B05C-2693A19B6681}" destId="{068981CB-656A-4F0F-982F-FAA5082874DB}" srcOrd="0" destOrd="0" presId="urn:microsoft.com/office/officeart/2008/layout/VerticalCurvedList"/>
    <dgm:cxn modelId="{BF6DEAA6-4A0B-4E94-958E-DA7350A0C777}" type="presParOf" srcId="{068981CB-656A-4F0F-982F-FAA5082874DB}" destId="{DCC42486-0B12-4B08-BEDE-6D83AD5159CF}" srcOrd="0" destOrd="0" presId="urn:microsoft.com/office/officeart/2008/layout/VerticalCurvedList"/>
    <dgm:cxn modelId="{DF12E571-109A-44DE-B92F-F4F4DC04A46F}" type="presParOf" srcId="{DCC42486-0B12-4B08-BEDE-6D83AD5159CF}" destId="{934685AE-DA33-40E2-B44B-D70E13E5174A}" srcOrd="0" destOrd="0" presId="urn:microsoft.com/office/officeart/2008/layout/VerticalCurvedList"/>
    <dgm:cxn modelId="{06A197E4-57AB-4597-8925-B2B962BC4686}" type="presParOf" srcId="{DCC42486-0B12-4B08-BEDE-6D83AD5159CF}" destId="{4FD52E2D-C996-4CC7-BF23-D84BEC5AE426}" srcOrd="1" destOrd="0" presId="urn:microsoft.com/office/officeart/2008/layout/VerticalCurvedList"/>
    <dgm:cxn modelId="{9EDC3E59-8832-48DA-8926-3F69B891268B}" type="presParOf" srcId="{DCC42486-0B12-4B08-BEDE-6D83AD5159CF}" destId="{A8354785-9203-4445-A636-99DEBAA24ECD}" srcOrd="2" destOrd="0" presId="urn:microsoft.com/office/officeart/2008/layout/VerticalCurvedList"/>
    <dgm:cxn modelId="{0EED9ACD-D113-45BF-A927-63C44FEB79E7}" type="presParOf" srcId="{DCC42486-0B12-4B08-BEDE-6D83AD5159CF}" destId="{9315AB16-5F7D-4D5D-A967-3658DB79F0F9}" srcOrd="3" destOrd="0" presId="urn:microsoft.com/office/officeart/2008/layout/VerticalCurvedList"/>
    <dgm:cxn modelId="{DCDAC230-2954-43A5-AA03-FFE06CAA0240}" type="presParOf" srcId="{068981CB-656A-4F0F-982F-FAA5082874DB}" destId="{0A481B14-CAE0-4842-8BA5-BCD3DED9E82B}" srcOrd="1" destOrd="0" presId="urn:microsoft.com/office/officeart/2008/layout/VerticalCurvedList"/>
    <dgm:cxn modelId="{1ABFC098-DCC7-4F80-B339-0C00D750F5F0}" type="presParOf" srcId="{068981CB-656A-4F0F-982F-FAA5082874DB}" destId="{99E48A6A-2D79-4A88-A5C3-11AFD6B85F2B}" srcOrd="2" destOrd="0" presId="urn:microsoft.com/office/officeart/2008/layout/VerticalCurvedList"/>
    <dgm:cxn modelId="{208E2635-167F-45A7-BE0E-0EC742F34497}" type="presParOf" srcId="{99E48A6A-2D79-4A88-A5C3-11AFD6B85F2B}" destId="{B234F93C-C533-44E2-9103-77D157ED9226}" srcOrd="0" destOrd="0" presId="urn:microsoft.com/office/officeart/2008/layout/VerticalCurvedList"/>
    <dgm:cxn modelId="{06BABB86-024B-4FEC-BA2C-95ED9C460F0B}" type="presParOf" srcId="{068981CB-656A-4F0F-982F-FAA5082874DB}" destId="{5C2215F1-666C-4DDF-95D1-020715F33B15}" srcOrd="3" destOrd="0" presId="urn:microsoft.com/office/officeart/2008/layout/VerticalCurvedList"/>
    <dgm:cxn modelId="{FDE484F2-979F-400E-9A78-615D8CEBC7E3}" type="presParOf" srcId="{068981CB-656A-4F0F-982F-FAA5082874DB}" destId="{2407C937-B00B-4563-99CC-BFEBD73409DB}" srcOrd="4" destOrd="0" presId="urn:microsoft.com/office/officeart/2008/layout/VerticalCurvedList"/>
    <dgm:cxn modelId="{B6AEADC5-EDD0-416F-AFB3-CA04C1918723}" type="presParOf" srcId="{2407C937-B00B-4563-99CC-BFEBD73409DB}" destId="{2A0205A1-3D4A-4E9E-8FEE-F1C29D8B086A}" srcOrd="0" destOrd="0" presId="urn:microsoft.com/office/officeart/2008/layout/VerticalCurvedList"/>
    <dgm:cxn modelId="{62171AAD-029B-41E6-A5B6-D0E99EE37785}" type="presParOf" srcId="{068981CB-656A-4F0F-982F-FAA5082874DB}" destId="{AEE8596D-4D38-4AA8-8D35-9413208A6826}" srcOrd="5" destOrd="0" presId="urn:microsoft.com/office/officeart/2008/layout/VerticalCurvedList"/>
    <dgm:cxn modelId="{518B95FC-DA38-4B7E-81C8-E35C121D6F70}" type="presParOf" srcId="{068981CB-656A-4F0F-982F-FAA5082874DB}" destId="{1F371027-20CB-4664-8DC3-4AAE90B71CD0}" srcOrd="6" destOrd="0" presId="urn:microsoft.com/office/officeart/2008/layout/VerticalCurvedList"/>
    <dgm:cxn modelId="{B21DD14C-0D38-414C-9777-0E706EDA38C8}" type="presParOf" srcId="{1F371027-20CB-4664-8DC3-4AAE90B71CD0}" destId="{74536E5D-6720-4A6B-8604-5762B7264414}" srcOrd="0" destOrd="0" presId="urn:microsoft.com/office/officeart/2008/layout/VerticalCurvedList"/>
    <dgm:cxn modelId="{6A9D2129-AA5F-4543-AC60-2446B29E738C}" type="presParOf" srcId="{068981CB-656A-4F0F-982F-FAA5082874DB}" destId="{5F7882BA-625F-4B50-8732-52537B11B35B}" srcOrd="7" destOrd="0" presId="urn:microsoft.com/office/officeart/2008/layout/VerticalCurvedList"/>
    <dgm:cxn modelId="{A5F2F914-74C0-4CF6-8005-91F0F5BF1272}" type="presParOf" srcId="{068981CB-656A-4F0F-982F-FAA5082874DB}" destId="{B0025029-8DB0-45AD-8F80-39A27CB478E3}" srcOrd="8" destOrd="0" presId="urn:microsoft.com/office/officeart/2008/layout/VerticalCurvedList"/>
    <dgm:cxn modelId="{933A351B-733F-416C-B825-983FD2720D59}" type="presParOf" srcId="{B0025029-8DB0-45AD-8F80-39A27CB478E3}" destId="{8181A212-0658-410E-8CDA-70BF1385FB5C}"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14B78B-BE71-468F-B3B5-1C82D50CA01A}" type="doc">
      <dgm:prSet loTypeId="urn:microsoft.com/office/officeart/2008/layout/VerticalCurvedList" loCatId="list" qsTypeId="urn:microsoft.com/office/officeart/2005/8/quickstyle/simple1" qsCatId="simple" csTypeId="urn:microsoft.com/office/officeart/2005/8/colors/accent0_3" csCatId="mainScheme"/>
      <dgm:spPr/>
      <dgm:t>
        <a:bodyPr/>
        <a:lstStyle/>
        <a:p>
          <a:endParaRPr lang="da-DK"/>
        </a:p>
      </dgm:t>
    </dgm:pt>
    <dgm:pt modelId="{3271F48D-EFEA-4D34-AF26-8EA352379244}">
      <dgm:prSet custT="1"/>
      <dgm:spPr/>
      <dgm:t>
        <a:bodyPr/>
        <a:lstStyle/>
        <a:p>
          <a:pPr rtl="0"/>
          <a:r>
            <a:rPr lang="da-DK" sz="1000" dirty="0"/>
            <a:t>Beskyttelse af informationer mod adgangsforbud for de personer, som har retmæssig adgang</a:t>
          </a:r>
        </a:p>
      </dgm:t>
    </dgm:pt>
    <dgm:pt modelId="{38EEFC41-BF07-4765-B90E-2F7C9F3DA235}" type="parTrans" cxnId="{F754E73E-6165-4EC9-9463-7C459FFEF248}">
      <dgm:prSet/>
      <dgm:spPr/>
      <dgm:t>
        <a:bodyPr/>
        <a:lstStyle/>
        <a:p>
          <a:endParaRPr lang="da-DK" sz="1600"/>
        </a:p>
      </dgm:t>
    </dgm:pt>
    <dgm:pt modelId="{5B0BD631-CE33-4623-B765-889098CB3E7C}" type="sibTrans" cxnId="{F754E73E-6165-4EC9-9463-7C459FFEF248}">
      <dgm:prSet/>
      <dgm:spPr/>
      <dgm:t>
        <a:bodyPr/>
        <a:lstStyle/>
        <a:p>
          <a:endParaRPr lang="da-DK" sz="1600"/>
        </a:p>
      </dgm:t>
    </dgm:pt>
    <dgm:pt modelId="{90551754-CDB1-4D6C-A194-A03898AEF5C3}">
      <dgm:prSet custT="1"/>
      <dgm:spPr/>
      <dgm:t>
        <a:bodyPr/>
        <a:lstStyle/>
        <a:p>
          <a:pPr rtl="0"/>
          <a:r>
            <a:rPr lang="da-DK" sz="1000" dirty="0"/>
            <a:t>Adgang for ALLE autoriserede brugere og systemer når nødvendigt </a:t>
          </a:r>
        </a:p>
      </dgm:t>
    </dgm:pt>
    <dgm:pt modelId="{3CB8E26A-9A2B-4152-AE89-702A3F36156E}" type="parTrans" cxnId="{48888B7C-A478-418B-A401-FA0247DA5716}">
      <dgm:prSet/>
      <dgm:spPr/>
      <dgm:t>
        <a:bodyPr/>
        <a:lstStyle/>
        <a:p>
          <a:endParaRPr lang="da-DK" sz="1600"/>
        </a:p>
      </dgm:t>
    </dgm:pt>
    <dgm:pt modelId="{0AAC52D9-7A2B-4D61-AFAA-69AC883704CB}" type="sibTrans" cxnId="{48888B7C-A478-418B-A401-FA0247DA5716}">
      <dgm:prSet/>
      <dgm:spPr/>
      <dgm:t>
        <a:bodyPr/>
        <a:lstStyle/>
        <a:p>
          <a:endParaRPr lang="da-DK" sz="1600"/>
        </a:p>
      </dgm:t>
    </dgm:pt>
    <dgm:pt modelId="{6A52245B-026B-40BD-8818-7BCEF92C4289}">
      <dgm:prSet custT="1"/>
      <dgm:spPr/>
      <dgm:t>
        <a:bodyPr/>
        <a:lstStyle/>
        <a:p>
          <a:pPr rtl="0"/>
          <a:r>
            <a:rPr lang="da-DK" sz="1000" dirty="0"/>
            <a:t>Processer for backup og nødberedskab sikrer adgang i tilfælde af eventuelle hændelser</a:t>
          </a:r>
        </a:p>
      </dgm:t>
    </dgm:pt>
    <dgm:pt modelId="{2CE65398-93E4-43EC-94CA-269D7A3503CC}" type="parTrans" cxnId="{E00F2298-D8C2-4B20-A83E-1EE38B8EFDB7}">
      <dgm:prSet/>
      <dgm:spPr/>
      <dgm:t>
        <a:bodyPr/>
        <a:lstStyle/>
        <a:p>
          <a:endParaRPr lang="da-DK" sz="1600"/>
        </a:p>
      </dgm:t>
    </dgm:pt>
    <dgm:pt modelId="{7A607C34-CE16-4200-B3F4-C2C99FBFE33F}" type="sibTrans" cxnId="{E00F2298-D8C2-4B20-A83E-1EE38B8EFDB7}">
      <dgm:prSet/>
      <dgm:spPr/>
      <dgm:t>
        <a:bodyPr/>
        <a:lstStyle/>
        <a:p>
          <a:endParaRPr lang="da-DK" sz="1600"/>
        </a:p>
      </dgm:t>
    </dgm:pt>
    <dgm:pt modelId="{E7F35218-2491-437F-9FB8-8F2152FE93E3}" type="pres">
      <dgm:prSet presAssocID="{9D14B78B-BE71-468F-B3B5-1C82D50CA01A}" presName="Name0" presStyleCnt="0">
        <dgm:presLayoutVars>
          <dgm:chMax val="7"/>
          <dgm:chPref val="7"/>
          <dgm:dir/>
        </dgm:presLayoutVars>
      </dgm:prSet>
      <dgm:spPr/>
    </dgm:pt>
    <dgm:pt modelId="{7AFFF068-2C9C-4C00-9303-E1649A09FCD9}" type="pres">
      <dgm:prSet presAssocID="{9D14B78B-BE71-468F-B3B5-1C82D50CA01A}" presName="Name1" presStyleCnt="0"/>
      <dgm:spPr/>
    </dgm:pt>
    <dgm:pt modelId="{D94315A0-BC6B-484E-A504-95BBC3466610}" type="pres">
      <dgm:prSet presAssocID="{9D14B78B-BE71-468F-B3B5-1C82D50CA01A}" presName="cycle" presStyleCnt="0"/>
      <dgm:spPr/>
    </dgm:pt>
    <dgm:pt modelId="{2A7DA3CF-2953-40A0-A43F-BB992AE4DB92}" type="pres">
      <dgm:prSet presAssocID="{9D14B78B-BE71-468F-B3B5-1C82D50CA01A}" presName="srcNode" presStyleLbl="node1" presStyleIdx="0" presStyleCnt="3"/>
      <dgm:spPr/>
    </dgm:pt>
    <dgm:pt modelId="{4F5E7D1B-FE4A-4016-9BC0-AA86BBCCE395}" type="pres">
      <dgm:prSet presAssocID="{9D14B78B-BE71-468F-B3B5-1C82D50CA01A}" presName="conn" presStyleLbl="parChTrans1D2" presStyleIdx="0" presStyleCnt="1"/>
      <dgm:spPr/>
    </dgm:pt>
    <dgm:pt modelId="{24221C07-7927-4E61-84DA-7366FFFF63C9}" type="pres">
      <dgm:prSet presAssocID="{9D14B78B-BE71-468F-B3B5-1C82D50CA01A}" presName="extraNode" presStyleLbl="node1" presStyleIdx="0" presStyleCnt="3"/>
      <dgm:spPr/>
    </dgm:pt>
    <dgm:pt modelId="{FB429F91-5E8E-473A-8CA6-BAF71DD79E3C}" type="pres">
      <dgm:prSet presAssocID="{9D14B78B-BE71-468F-B3B5-1C82D50CA01A}" presName="dstNode" presStyleLbl="node1" presStyleIdx="0" presStyleCnt="3"/>
      <dgm:spPr/>
    </dgm:pt>
    <dgm:pt modelId="{39D01C70-271B-4FF1-9803-6B59F4C93E89}" type="pres">
      <dgm:prSet presAssocID="{3271F48D-EFEA-4D34-AF26-8EA352379244}" presName="text_1" presStyleLbl="node1" presStyleIdx="0" presStyleCnt="3">
        <dgm:presLayoutVars>
          <dgm:bulletEnabled val="1"/>
        </dgm:presLayoutVars>
      </dgm:prSet>
      <dgm:spPr/>
    </dgm:pt>
    <dgm:pt modelId="{1185C347-E18C-45A3-9924-04D4283B6617}" type="pres">
      <dgm:prSet presAssocID="{3271F48D-EFEA-4D34-AF26-8EA352379244}" presName="accent_1" presStyleCnt="0"/>
      <dgm:spPr/>
    </dgm:pt>
    <dgm:pt modelId="{6C43B60E-1080-412E-8924-55885EEBEA23}" type="pres">
      <dgm:prSet presAssocID="{3271F48D-EFEA-4D34-AF26-8EA352379244}" presName="accentRepeatNode" presStyleLbl="solidFgAcc1" presStyleIdx="0" presStyleCnt="3"/>
      <dgm:spPr>
        <a:solidFill>
          <a:srgbClr val="FFFFFF"/>
        </a:solidFill>
      </dgm:spPr>
    </dgm:pt>
    <dgm:pt modelId="{4742F041-9C83-46F4-B234-7956838DC362}" type="pres">
      <dgm:prSet presAssocID="{90551754-CDB1-4D6C-A194-A03898AEF5C3}" presName="text_2" presStyleLbl="node1" presStyleIdx="1" presStyleCnt="3">
        <dgm:presLayoutVars>
          <dgm:bulletEnabled val="1"/>
        </dgm:presLayoutVars>
      </dgm:prSet>
      <dgm:spPr/>
    </dgm:pt>
    <dgm:pt modelId="{E145F609-6321-4F2D-8FC4-1AD516ABD2DE}" type="pres">
      <dgm:prSet presAssocID="{90551754-CDB1-4D6C-A194-A03898AEF5C3}" presName="accent_2" presStyleCnt="0"/>
      <dgm:spPr/>
    </dgm:pt>
    <dgm:pt modelId="{4616F9EC-893A-4C3A-A7E9-73EB6A7F6E4B}" type="pres">
      <dgm:prSet presAssocID="{90551754-CDB1-4D6C-A194-A03898AEF5C3}" presName="accentRepeatNode" presStyleLbl="solidFgAcc1" presStyleIdx="1" presStyleCnt="3"/>
      <dgm:spPr>
        <a:solidFill>
          <a:srgbClr val="FFFFFF"/>
        </a:solidFill>
      </dgm:spPr>
    </dgm:pt>
    <dgm:pt modelId="{5399A3E3-22A4-4535-8115-020BA9F25E73}" type="pres">
      <dgm:prSet presAssocID="{6A52245B-026B-40BD-8818-7BCEF92C4289}" presName="text_3" presStyleLbl="node1" presStyleIdx="2" presStyleCnt="3">
        <dgm:presLayoutVars>
          <dgm:bulletEnabled val="1"/>
        </dgm:presLayoutVars>
      </dgm:prSet>
      <dgm:spPr/>
    </dgm:pt>
    <dgm:pt modelId="{F18E22DB-9D38-457D-9A97-D26EB6A66DD0}" type="pres">
      <dgm:prSet presAssocID="{6A52245B-026B-40BD-8818-7BCEF92C4289}" presName="accent_3" presStyleCnt="0"/>
      <dgm:spPr/>
    </dgm:pt>
    <dgm:pt modelId="{0E315C71-59BC-4307-B900-A11D33DFDC52}" type="pres">
      <dgm:prSet presAssocID="{6A52245B-026B-40BD-8818-7BCEF92C4289}" presName="accentRepeatNode" presStyleLbl="solidFgAcc1" presStyleIdx="2" presStyleCnt="3"/>
      <dgm:spPr>
        <a:solidFill>
          <a:srgbClr val="FFFFFF"/>
        </a:solidFill>
      </dgm:spPr>
    </dgm:pt>
  </dgm:ptLst>
  <dgm:cxnLst>
    <dgm:cxn modelId="{F754E73E-6165-4EC9-9463-7C459FFEF248}" srcId="{9D14B78B-BE71-468F-B3B5-1C82D50CA01A}" destId="{3271F48D-EFEA-4D34-AF26-8EA352379244}" srcOrd="0" destOrd="0" parTransId="{38EEFC41-BF07-4765-B90E-2F7C9F3DA235}" sibTransId="{5B0BD631-CE33-4623-B765-889098CB3E7C}"/>
    <dgm:cxn modelId="{48888B7C-A478-418B-A401-FA0247DA5716}" srcId="{9D14B78B-BE71-468F-B3B5-1C82D50CA01A}" destId="{90551754-CDB1-4D6C-A194-A03898AEF5C3}" srcOrd="1" destOrd="0" parTransId="{3CB8E26A-9A2B-4152-AE89-702A3F36156E}" sibTransId="{0AAC52D9-7A2B-4D61-AFAA-69AC883704CB}"/>
    <dgm:cxn modelId="{69EA2E8D-9B4B-4592-AC54-0EE2145D306D}" type="presOf" srcId="{3271F48D-EFEA-4D34-AF26-8EA352379244}" destId="{39D01C70-271B-4FF1-9803-6B59F4C93E89}" srcOrd="0" destOrd="0" presId="urn:microsoft.com/office/officeart/2008/layout/VerticalCurvedList"/>
    <dgm:cxn modelId="{E00F2298-D8C2-4B20-A83E-1EE38B8EFDB7}" srcId="{9D14B78B-BE71-468F-B3B5-1C82D50CA01A}" destId="{6A52245B-026B-40BD-8818-7BCEF92C4289}" srcOrd="2" destOrd="0" parTransId="{2CE65398-93E4-43EC-94CA-269D7A3503CC}" sibTransId="{7A607C34-CE16-4200-B3F4-C2C99FBFE33F}"/>
    <dgm:cxn modelId="{88795FA1-0548-47B9-BA8A-97DA45DA8D6F}" type="presOf" srcId="{90551754-CDB1-4D6C-A194-A03898AEF5C3}" destId="{4742F041-9C83-46F4-B234-7956838DC362}" srcOrd="0" destOrd="0" presId="urn:microsoft.com/office/officeart/2008/layout/VerticalCurvedList"/>
    <dgm:cxn modelId="{056EC4CA-04E7-476E-B075-B408D64E18FA}" type="presOf" srcId="{6A52245B-026B-40BD-8818-7BCEF92C4289}" destId="{5399A3E3-22A4-4535-8115-020BA9F25E73}" srcOrd="0" destOrd="0" presId="urn:microsoft.com/office/officeart/2008/layout/VerticalCurvedList"/>
    <dgm:cxn modelId="{7BAA8CF6-8D08-4A8A-B17F-EE548CFB00F3}" type="presOf" srcId="{9D14B78B-BE71-468F-B3B5-1C82D50CA01A}" destId="{E7F35218-2491-437F-9FB8-8F2152FE93E3}" srcOrd="0" destOrd="0" presId="urn:microsoft.com/office/officeart/2008/layout/VerticalCurvedList"/>
    <dgm:cxn modelId="{09F8D0FF-6CAD-4C3A-88B5-2F94CAAD5909}" type="presOf" srcId="{5B0BD631-CE33-4623-B765-889098CB3E7C}" destId="{4F5E7D1B-FE4A-4016-9BC0-AA86BBCCE395}" srcOrd="0" destOrd="0" presId="urn:microsoft.com/office/officeart/2008/layout/VerticalCurvedList"/>
    <dgm:cxn modelId="{2C3851FD-0624-4F81-B0B9-114084D210DE}" type="presParOf" srcId="{E7F35218-2491-437F-9FB8-8F2152FE93E3}" destId="{7AFFF068-2C9C-4C00-9303-E1649A09FCD9}" srcOrd="0" destOrd="0" presId="urn:microsoft.com/office/officeart/2008/layout/VerticalCurvedList"/>
    <dgm:cxn modelId="{57A2C01E-A009-4453-B0BB-0D089652ECA8}" type="presParOf" srcId="{7AFFF068-2C9C-4C00-9303-E1649A09FCD9}" destId="{D94315A0-BC6B-484E-A504-95BBC3466610}" srcOrd="0" destOrd="0" presId="urn:microsoft.com/office/officeart/2008/layout/VerticalCurvedList"/>
    <dgm:cxn modelId="{C4E5462A-89AA-42FE-9FF1-CA5861391DA6}" type="presParOf" srcId="{D94315A0-BC6B-484E-A504-95BBC3466610}" destId="{2A7DA3CF-2953-40A0-A43F-BB992AE4DB92}" srcOrd="0" destOrd="0" presId="urn:microsoft.com/office/officeart/2008/layout/VerticalCurvedList"/>
    <dgm:cxn modelId="{E26C0CFA-DBD8-4638-B294-FB603565CA07}" type="presParOf" srcId="{D94315A0-BC6B-484E-A504-95BBC3466610}" destId="{4F5E7D1B-FE4A-4016-9BC0-AA86BBCCE395}" srcOrd="1" destOrd="0" presId="urn:microsoft.com/office/officeart/2008/layout/VerticalCurvedList"/>
    <dgm:cxn modelId="{E166EEBD-88FC-4C21-A1E6-E248EAF9E8D0}" type="presParOf" srcId="{D94315A0-BC6B-484E-A504-95BBC3466610}" destId="{24221C07-7927-4E61-84DA-7366FFFF63C9}" srcOrd="2" destOrd="0" presId="urn:microsoft.com/office/officeart/2008/layout/VerticalCurvedList"/>
    <dgm:cxn modelId="{ABE8AD4B-7C09-431D-9B91-B91654D07BEE}" type="presParOf" srcId="{D94315A0-BC6B-484E-A504-95BBC3466610}" destId="{FB429F91-5E8E-473A-8CA6-BAF71DD79E3C}" srcOrd="3" destOrd="0" presId="urn:microsoft.com/office/officeart/2008/layout/VerticalCurvedList"/>
    <dgm:cxn modelId="{56D5F502-DD67-4912-B0FC-488674C7A9FB}" type="presParOf" srcId="{7AFFF068-2C9C-4C00-9303-E1649A09FCD9}" destId="{39D01C70-271B-4FF1-9803-6B59F4C93E89}" srcOrd="1" destOrd="0" presId="urn:microsoft.com/office/officeart/2008/layout/VerticalCurvedList"/>
    <dgm:cxn modelId="{20903B70-D486-46CD-8A0E-AA963EC036BD}" type="presParOf" srcId="{7AFFF068-2C9C-4C00-9303-E1649A09FCD9}" destId="{1185C347-E18C-45A3-9924-04D4283B6617}" srcOrd="2" destOrd="0" presId="urn:microsoft.com/office/officeart/2008/layout/VerticalCurvedList"/>
    <dgm:cxn modelId="{D792CF6A-AE34-41CE-8965-80AB4E70ED97}" type="presParOf" srcId="{1185C347-E18C-45A3-9924-04D4283B6617}" destId="{6C43B60E-1080-412E-8924-55885EEBEA23}" srcOrd="0" destOrd="0" presId="urn:microsoft.com/office/officeart/2008/layout/VerticalCurvedList"/>
    <dgm:cxn modelId="{E7DDD76F-34A6-4BE0-8299-BCE292F00960}" type="presParOf" srcId="{7AFFF068-2C9C-4C00-9303-E1649A09FCD9}" destId="{4742F041-9C83-46F4-B234-7956838DC362}" srcOrd="3" destOrd="0" presId="urn:microsoft.com/office/officeart/2008/layout/VerticalCurvedList"/>
    <dgm:cxn modelId="{8FFCBBCD-9FD8-46CD-8739-38C902DE9E91}" type="presParOf" srcId="{7AFFF068-2C9C-4C00-9303-E1649A09FCD9}" destId="{E145F609-6321-4F2D-8FC4-1AD516ABD2DE}" srcOrd="4" destOrd="0" presId="urn:microsoft.com/office/officeart/2008/layout/VerticalCurvedList"/>
    <dgm:cxn modelId="{AC03BCCE-5CB7-4A93-8B2E-7D8CD66D4B6A}" type="presParOf" srcId="{E145F609-6321-4F2D-8FC4-1AD516ABD2DE}" destId="{4616F9EC-893A-4C3A-A7E9-73EB6A7F6E4B}" srcOrd="0" destOrd="0" presId="urn:microsoft.com/office/officeart/2008/layout/VerticalCurvedList"/>
    <dgm:cxn modelId="{17969221-3766-4F09-86AD-50A5C8E2A32B}" type="presParOf" srcId="{7AFFF068-2C9C-4C00-9303-E1649A09FCD9}" destId="{5399A3E3-22A4-4535-8115-020BA9F25E73}" srcOrd="5" destOrd="0" presId="urn:microsoft.com/office/officeart/2008/layout/VerticalCurvedList"/>
    <dgm:cxn modelId="{93A51E92-74EF-4BF6-9526-40E125BE15A2}" type="presParOf" srcId="{7AFFF068-2C9C-4C00-9303-E1649A09FCD9}" destId="{F18E22DB-9D38-457D-9A97-D26EB6A66DD0}" srcOrd="6" destOrd="0" presId="urn:microsoft.com/office/officeart/2008/layout/VerticalCurvedList"/>
    <dgm:cxn modelId="{938E9995-BBC2-409D-95E5-D456AB4D0D21}" type="presParOf" srcId="{F18E22DB-9D38-457D-9A97-D26EB6A66DD0}" destId="{0E315C71-59BC-4307-B900-A11D33DFDC5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0DD86-A6F2-4D91-A4AF-FF9765DFCE72}">
      <dsp:nvSpPr>
        <dsp:cNvPr id="0" name=""/>
        <dsp:cNvSpPr/>
      </dsp:nvSpPr>
      <dsp:spPr>
        <a:xfrm>
          <a:off x="-3316537" y="-510148"/>
          <a:ext cx="3954883" cy="3954883"/>
        </a:xfrm>
        <a:prstGeom prst="blockArc">
          <a:avLst>
            <a:gd name="adj1" fmla="val 18900000"/>
            <a:gd name="adj2" fmla="val 2700000"/>
            <a:gd name="adj3" fmla="val 546"/>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84C17F-27C9-4F41-BBA9-B9CB6F0D754F}">
      <dsp:nvSpPr>
        <dsp:cNvPr id="0" name=""/>
        <dsp:cNvSpPr/>
      </dsp:nvSpPr>
      <dsp:spPr>
        <a:xfrm>
          <a:off x="280173" y="183352"/>
          <a:ext cx="5421421" cy="366940"/>
        </a:xfrm>
        <a:prstGeom prst="rect">
          <a:avLst/>
        </a:prstGeom>
        <a:solidFill>
          <a:schemeClr val="tx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259" tIns="27940" rIns="27940" bIns="27940" numCol="1" spcCol="1270" anchor="ctr" anchorCtr="0">
          <a:noAutofit/>
        </a:bodyPr>
        <a:lstStyle/>
        <a:p>
          <a:pPr marL="0" lvl="0" indent="0" algn="l" defTabSz="488950">
            <a:lnSpc>
              <a:spcPct val="90000"/>
            </a:lnSpc>
            <a:spcBef>
              <a:spcPct val="0"/>
            </a:spcBef>
            <a:spcAft>
              <a:spcPct val="35000"/>
            </a:spcAft>
            <a:buNone/>
          </a:pPr>
          <a:r>
            <a:rPr lang="da-DK" sz="1100" b="1" kern="1200" dirty="0">
              <a:solidFill>
                <a:schemeClr val="tx1"/>
              </a:solidFill>
            </a:rPr>
            <a:t>Standarder for informationssikkerhed og </a:t>
          </a:r>
          <a:r>
            <a:rPr lang="da-DK" sz="1100" b="1" kern="1200" dirty="0" err="1">
              <a:solidFill>
                <a:schemeClr val="tx1"/>
              </a:solidFill>
            </a:rPr>
            <a:t>privacy</a:t>
          </a:r>
          <a:r>
            <a:rPr lang="da-DK" sz="1100" b="1" kern="1200" dirty="0">
              <a:solidFill>
                <a:schemeClr val="tx1"/>
              </a:solidFill>
            </a:rPr>
            <a:t> </a:t>
          </a:r>
          <a:br>
            <a:rPr lang="da-DK" sz="1100" b="1" kern="1200" dirty="0">
              <a:solidFill>
                <a:schemeClr val="tx1"/>
              </a:solidFill>
            </a:rPr>
          </a:br>
          <a:r>
            <a:rPr lang="da-DK" sz="1100" b="1" kern="1200" dirty="0">
              <a:solidFill>
                <a:schemeClr val="tx1"/>
              </a:solidFill>
            </a:rPr>
            <a:t>(organisatorisk niveau – ISO/IEC 27000-serien)</a:t>
          </a:r>
        </a:p>
      </dsp:txBody>
      <dsp:txXfrm>
        <a:off x="280173" y="183352"/>
        <a:ext cx="5421421" cy="366940"/>
      </dsp:txXfrm>
    </dsp:sp>
    <dsp:sp modelId="{3684E819-518A-4035-A505-96F1C6F70006}">
      <dsp:nvSpPr>
        <dsp:cNvPr id="0" name=""/>
        <dsp:cNvSpPr/>
      </dsp:nvSpPr>
      <dsp:spPr>
        <a:xfrm>
          <a:off x="50835" y="137485"/>
          <a:ext cx="458675" cy="458675"/>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AB25E0-074F-458E-8BD9-6FA1FAE74042}">
      <dsp:nvSpPr>
        <dsp:cNvPr id="0" name=""/>
        <dsp:cNvSpPr/>
      </dsp:nvSpPr>
      <dsp:spPr>
        <a:xfrm>
          <a:off x="543112" y="733587"/>
          <a:ext cx="5158482" cy="36694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259" tIns="27940" rIns="27940" bIns="27940" numCol="1" spcCol="1270" anchor="ctr" anchorCtr="0">
          <a:noAutofit/>
        </a:bodyPr>
        <a:lstStyle/>
        <a:p>
          <a:pPr marL="0" lvl="0" indent="0" algn="l" defTabSz="488950">
            <a:lnSpc>
              <a:spcPct val="90000"/>
            </a:lnSpc>
            <a:spcBef>
              <a:spcPct val="0"/>
            </a:spcBef>
            <a:spcAft>
              <a:spcPct val="35000"/>
            </a:spcAft>
            <a:buNone/>
          </a:pPr>
          <a:r>
            <a:rPr lang="da-DK" sz="1100" b="1" kern="1200" dirty="0">
              <a:solidFill>
                <a:schemeClr val="tx1"/>
              </a:solidFill>
            </a:rPr>
            <a:t>Standarder for </a:t>
          </a:r>
          <a:r>
            <a:rPr lang="da-DK" sz="1100" b="1" kern="1200" dirty="0" err="1">
              <a:solidFill>
                <a:schemeClr val="tx1"/>
              </a:solidFill>
            </a:rPr>
            <a:t>cybersikkerhed</a:t>
          </a:r>
          <a:r>
            <a:rPr lang="da-DK" sz="1100" b="1" kern="1200" dirty="0">
              <a:solidFill>
                <a:schemeClr val="tx1"/>
              </a:solidFill>
            </a:rPr>
            <a:t> i produkter - </a:t>
          </a:r>
          <a:r>
            <a:rPr lang="da-DK" sz="1100" b="1" kern="1200" dirty="0" err="1">
              <a:solidFill>
                <a:schemeClr val="tx1"/>
              </a:solidFill>
            </a:rPr>
            <a:t>IoT</a:t>
          </a:r>
          <a:endParaRPr lang="da-DK" sz="1100" b="1" kern="1200" dirty="0">
            <a:solidFill>
              <a:schemeClr val="tx1"/>
            </a:solidFill>
          </a:endParaRPr>
        </a:p>
      </dsp:txBody>
      <dsp:txXfrm>
        <a:off x="543112" y="733587"/>
        <a:ext cx="5158482" cy="366940"/>
      </dsp:txXfrm>
    </dsp:sp>
    <dsp:sp modelId="{2A1DB20E-35E2-4EA9-8A20-90E058C6C668}">
      <dsp:nvSpPr>
        <dsp:cNvPr id="0" name=""/>
        <dsp:cNvSpPr/>
      </dsp:nvSpPr>
      <dsp:spPr>
        <a:xfrm>
          <a:off x="313774" y="687720"/>
          <a:ext cx="458675" cy="458675"/>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A4C4F-DAC5-45FE-A1F3-1243D1EF21EB}">
      <dsp:nvSpPr>
        <dsp:cNvPr id="0" name=""/>
        <dsp:cNvSpPr/>
      </dsp:nvSpPr>
      <dsp:spPr>
        <a:xfrm>
          <a:off x="623813" y="1283822"/>
          <a:ext cx="5077781" cy="36694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259" tIns="27940" rIns="27940" bIns="27940" numCol="1" spcCol="1270" anchor="ctr" anchorCtr="0">
          <a:noAutofit/>
        </a:bodyPr>
        <a:lstStyle/>
        <a:p>
          <a:pPr marL="0" lvl="0" indent="0" algn="l" defTabSz="488950">
            <a:lnSpc>
              <a:spcPct val="90000"/>
            </a:lnSpc>
            <a:spcBef>
              <a:spcPct val="0"/>
            </a:spcBef>
            <a:spcAft>
              <a:spcPct val="35000"/>
            </a:spcAft>
            <a:buNone/>
          </a:pPr>
          <a:r>
            <a:rPr lang="da-DK" sz="1100" b="1" kern="1200" dirty="0">
              <a:solidFill>
                <a:schemeClr val="tx1"/>
              </a:solidFill>
            </a:rPr>
            <a:t>Teknologispecifikke standarder (cloud, biometri, kryptering mm.)</a:t>
          </a:r>
        </a:p>
      </dsp:txBody>
      <dsp:txXfrm>
        <a:off x="623813" y="1283822"/>
        <a:ext cx="5077781" cy="366940"/>
      </dsp:txXfrm>
    </dsp:sp>
    <dsp:sp modelId="{4DD8E323-7964-4800-8601-11CAA7E9700F}">
      <dsp:nvSpPr>
        <dsp:cNvPr id="0" name=""/>
        <dsp:cNvSpPr/>
      </dsp:nvSpPr>
      <dsp:spPr>
        <a:xfrm>
          <a:off x="394475" y="1237955"/>
          <a:ext cx="458675" cy="458675"/>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60DCD0-32B5-44EF-8C49-94F3A73A8DB8}">
      <dsp:nvSpPr>
        <dsp:cNvPr id="0" name=""/>
        <dsp:cNvSpPr/>
      </dsp:nvSpPr>
      <dsp:spPr>
        <a:xfrm>
          <a:off x="543112" y="1834057"/>
          <a:ext cx="5158482" cy="36694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259" tIns="27940" rIns="27940" bIns="27940" numCol="1" spcCol="1270" anchor="ctr" anchorCtr="0">
          <a:noAutofit/>
        </a:bodyPr>
        <a:lstStyle/>
        <a:p>
          <a:pPr marL="0" lvl="0" indent="0" algn="l" defTabSz="488950">
            <a:lnSpc>
              <a:spcPct val="90000"/>
            </a:lnSpc>
            <a:spcBef>
              <a:spcPct val="0"/>
            </a:spcBef>
            <a:spcAft>
              <a:spcPct val="35000"/>
            </a:spcAft>
            <a:buNone/>
          </a:pPr>
          <a:r>
            <a:rPr lang="da-DK" sz="1100" b="1" kern="1200" dirty="0">
              <a:solidFill>
                <a:schemeClr val="tx1"/>
              </a:solidFill>
            </a:rPr>
            <a:t>Branchespecifikke standarder (forsyning mm.)</a:t>
          </a:r>
        </a:p>
      </dsp:txBody>
      <dsp:txXfrm>
        <a:off x="543112" y="1834057"/>
        <a:ext cx="5158482" cy="366940"/>
      </dsp:txXfrm>
    </dsp:sp>
    <dsp:sp modelId="{363D71D7-72A9-4BC4-88DF-D8BB6143E8B7}">
      <dsp:nvSpPr>
        <dsp:cNvPr id="0" name=""/>
        <dsp:cNvSpPr/>
      </dsp:nvSpPr>
      <dsp:spPr>
        <a:xfrm>
          <a:off x="313774" y="1788189"/>
          <a:ext cx="458675" cy="458675"/>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26BCB5-947C-495A-B02C-559574021946}">
      <dsp:nvSpPr>
        <dsp:cNvPr id="0" name=""/>
        <dsp:cNvSpPr/>
      </dsp:nvSpPr>
      <dsp:spPr>
        <a:xfrm>
          <a:off x="280173" y="2384292"/>
          <a:ext cx="5421421" cy="36694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259" tIns="27940" rIns="27940" bIns="27940" numCol="1" spcCol="1270" anchor="ctr" anchorCtr="0">
          <a:noAutofit/>
        </a:bodyPr>
        <a:lstStyle/>
        <a:p>
          <a:pPr marL="0" lvl="0" indent="0" algn="l" defTabSz="488950">
            <a:lnSpc>
              <a:spcPct val="90000"/>
            </a:lnSpc>
            <a:spcBef>
              <a:spcPct val="0"/>
            </a:spcBef>
            <a:spcAft>
              <a:spcPct val="35000"/>
            </a:spcAft>
            <a:buNone/>
          </a:pPr>
          <a:r>
            <a:rPr lang="da-DK" sz="1100" b="1" kern="1200" dirty="0">
              <a:solidFill>
                <a:schemeClr val="tx1"/>
              </a:solidFill>
            </a:rPr>
            <a:t>Standarder for </a:t>
          </a:r>
          <a:r>
            <a:rPr lang="da-DK" sz="1100" b="1" kern="1200" dirty="0" err="1">
              <a:solidFill>
                <a:schemeClr val="tx1"/>
              </a:solidFill>
            </a:rPr>
            <a:t>cybersikkerhed</a:t>
          </a:r>
          <a:r>
            <a:rPr lang="da-DK" sz="1100" b="1" kern="1200" dirty="0">
              <a:solidFill>
                <a:schemeClr val="tx1"/>
              </a:solidFill>
            </a:rPr>
            <a:t> i OT </a:t>
          </a:r>
          <a:br>
            <a:rPr lang="da-DK" sz="1100" b="1" kern="1200" dirty="0">
              <a:solidFill>
                <a:schemeClr val="tx1"/>
              </a:solidFill>
            </a:rPr>
          </a:br>
          <a:r>
            <a:rPr lang="da-DK" sz="1100" b="1" kern="1200" dirty="0">
              <a:solidFill>
                <a:schemeClr val="tx1"/>
              </a:solidFill>
            </a:rPr>
            <a:t>(Industrielle kommunikationsnetværk – IEC 62443-serien)</a:t>
          </a:r>
        </a:p>
      </dsp:txBody>
      <dsp:txXfrm>
        <a:off x="280173" y="2384292"/>
        <a:ext cx="5421421" cy="366940"/>
      </dsp:txXfrm>
    </dsp:sp>
    <dsp:sp modelId="{D5A20886-810A-414F-B4BE-2A92D0DA46F6}">
      <dsp:nvSpPr>
        <dsp:cNvPr id="0" name=""/>
        <dsp:cNvSpPr/>
      </dsp:nvSpPr>
      <dsp:spPr>
        <a:xfrm>
          <a:off x="50835" y="2338424"/>
          <a:ext cx="458675" cy="458675"/>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0DD86-A6F2-4D91-A4AF-FF9765DFCE72}">
      <dsp:nvSpPr>
        <dsp:cNvPr id="0" name=""/>
        <dsp:cNvSpPr/>
      </dsp:nvSpPr>
      <dsp:spPr>
        <a:xfrm>
          <a:off x="-1014895" y="-184139"/>
          <a:ext cx="1220699" cy="1220699"/>
        </a:xfrm>
        <a:prstGeom prst="blockArc">
          <a:avLst>
            <a:gd name="adj1" fmla="val 18900000"/>
            <a:gd name="adj2" fmla="val 2700000"/>
            <a:gd name="adj3" fmla="val 1769"/>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84C17F-27C9-4F41-BBA9-B9CB6F0D754F}">
      <dsp:nvSpPr>
        <dsp:cNvPr id="0" name=""/>
        <dsp:cNvSpPr/>
      </dsp:nvSpPr>
      <dsp:spPr>
        <a:xfrm>
          <a:off x="92186" y="56245"/>
          <a:ext cx="2458860" cy="112563"/>
        </a:xfrm>
        <a:prstGeom prst="rect">
          <a:avLst/>
        </a:prstGeom>
        <a:solidFill>
          <a:schemeClr val="tx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348"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informationssikkerhed og </a:t>
          </a:r>
          <a:r>
            <a:rPr lang="da-DK" sz="500" b="1" kern="1200" dirty="0" err="1">
              <a:solidFill>
                <a:schemeClr val="tx1"/>
              </a:solidFill>
            </a:rPr>
            <a:t>privacy</a:t>
          </a:r>
          <a:r>
            <a:rPr lang="da-DK" sz="500" b="1" kern="1200" dirty="0">
              <a:solidFill>
                <a:schemeClr val="tx1"/>
              </a:solidFill>
            </a:rPr>
            <a:t> (organisatorisk niveau – ISO/IEC 27000-serien)</a:t>
          </a:r>
        </a:p>
      </dsp:txBody>
      <dsp:txXfrm>
        <a:off x="92186" y="56245"/>
        <a:ext cx="2458860" cy="112563"/>
      </dsp:txXfrm>
    </dsp:sp>
    <dsp:sp modelId="{3684E819-518A-4035-A505-96F1C6F70006}">
      <dsp:nvSpPr>
        <dsp:cNvPr id="0" name=""/>
        <dsp:cNvSpPr/>
      </dsp:nvSpPr>
      <dsp:spPr>
        <a:xfrm>
          <a:off x="21833" y="42175"/>
          <a:ext cx="140704" cy="140704"/>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AB25E0-074F-458E-8BD9-6FA1FAE74042}">
      <dsp:nvSpPr>
        <dsp:cNvPr id="0" name=""/>
        <dsp:cNvSpPr/>
      </dsp:nvSpPr>
      <dsp:spPr>
        <a:xfrm>
          <a:off x="172846" y="225037"/>
          <a:ext cx="2378200" cy="112563"/>
        </a:xfrm>
        <a:prstGeom prst="rect">
          <a:avLst/>
        </a:prstGeom>
        <a:solidFill>
          <a:schemeClr val="accent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348"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a:t>
          </a:r>
          <a:r>
            <a:rPr lang="da-DK" sz="500" b="1" kern="1200" dirty="0" err="1">
              <a:solidFill>
                <a:schemeClr val="tx1"/>
              </a:solidFill>
            </a:rPr>
            <a:t>cybersikkerhed</a:t>
          </a:r>
          <a:r>
            <a:rPr lang="da-DK" sz="500" b="1" kern="1200" dirty="0">
              <a:solidFill>
                <a:schemeClr val="tx1"/>
              </a:solidFill>
            </a:rPr>
            <a:t> i produkter - </a:t>
          </a:r>
          <a:r>
            <a:rPr lang="da-DK" sz="500" b="1" kern="1200" dirty="0" err="1">
              <a:solidFill>
                <a:schemeClr val="tx1"/>
              </a:solidFill>
            </a:rPr>
            <a:t>IoT</a:t>
          </a:r>
          <a:endParaRPr lang="da-DK" sz="500" b="1" kern="1200" dirty="0">
            <a:solidFill>
              <a:schemeClr val="tx1"/>
            </a:solidFill>
          </a:endParaRPr>
        </a:p>
      </dsp:txBody>
      <dsp:txXfrm>
        <a:off x="172846" y="225037"/>
        <a:ext cx="2378200" cy="112563"/>
      </dsp:txXfrm>
    </dsp:sp>
    <dsp:sp modelId="{2A1DB20E-35E2-4EA9-8A20-90E058C6C668}">
      <dsp:nvSpPr>
        <dsp:cNvPr id="0" name=""/>
        <dsp:cNvSpPr/>
      </dsp:nvSpPr>
      <dsp:spPr>
        <a:xfrm>
          <a:off x="102493" y="210967"/>
          <a:ext cx="140704" cy="140704"/>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A4C4F-DAC5-45FE-A1F3-1243D1EF21EB}">
      <dsp:nvSpPr>
        <dsp:cNvPr id="0" name=""/>
        <dsp:cNvSpPr/>
      </dsp:nvSpPr>
      <dsp:spPr>
        <a:xfrm>
          <a:off x="197602" y="393829"/>
          <a:ext cx="2353444" cy="11256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348"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Teknologispecifikke standarder (cloud, biometri, kryptering mm.)</a:t>
          </a:r>
        </a:p>
      </dsp:txBody>
      <dsp:txXfrm>
        <a:off x="197602" y="393829"/>
        <a:ext cx="2353444" cy="112563"/>
      </dsp:txXfrm>
    </dsp:sp>
    <dsp:sp modelId="{4DD8E323-7964-4800-8601-11CAA7E9700F}">
      <dsp:nvSpPr>
        <dsp:cNvPr id="0" name=""/>
        <dsp:cNvSpPr/>
      </dsp:nvSpPr>
      <dsp:spPr>
        <a:xfrm>
          <a:off x="127249" y="379759"/>
          <a:ext cx="140704" cy="140704"/>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60DCD0-32B5-44EF-8C49-94F3A73A8DB8}">
      <dsp:nvSpPr>
        <dsp:cNvPr id="0" name=""/>
        <dsp:cNvSpPr/>
      </dsp:nvSpPr>
      <dsp:spPr>
        <a:xfrm>
          <a:off x="172846" y="562621"/>
          <a:ext cx="2378200" cy="11256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348"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Branchespecifikke standarder (forsyning mm.)</a:t>
          </a:r>
        </a:p>
      </dsp:txBody>
      <dsp:txXfrm>
        <a:off x="172846" y="562621"/>
        <a:ext cx="2378200" cy="112563"/>
      </dsp:txXfrm>
    </dsp:sp>
    <dsp:sp modelId="{363D71D7-72A9-4BC4-88DF-D8BB6143E8B7}">
      <dsp:nvSpPr>
        <dsp:cNvPr id="0" name=""/>
        <dsp:cNvSpPr/>
      </dsp:nvSpPr>
      <dsp:spPr>
        <a:xfrm>
          <a:off x="102493" y="548550"/>
          <a:ext cx="140704" cy="140704"/>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26BCB5-947C-495A-B02C-559574021946}">
      <dsp:nvSpPr>
        <dsp:cNvPr id="0" name=""/>
        <dsp:cNvSpPr/>
      </dsp:nvSpPr>
      <dsp:spPr>
        <a:xfrm>
          <a:off x="92186" y="731413"/>
          <a:ext cx="2458860" cy="11256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348"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a:t>
          </a:r>
          <a:r>
            <a:rPr lang="da-DK" sz="500" b="1" kern="1200" dirty="0" err="1">
              <a:solidFill>
                <a:schemeClr val="tx1"/>
              </a:solidFill>
            </a:rPr>
            <a:t>cybersikkerhed</a:t>
          </a:r>
          <a:r>
            <a:rPr lang="da-DK" sz="500" b="1" kern="1200" dirty="0">
              <a:solidFill>
                <a:schemeClr val="tx1"/>
              </a:solidFill>
            </a:rPr>
            <a:t> i OT (Industrielle kommunikationsnetværk - IEC 62443-serien)</a:t>
          </a:r>
        </a:p>
      </dsp:txBody>
      <dsp:txXfrm>
        <a:off x="92186" y="731413"/>
        <a:ext cx="2458860" cy="112563"/>
      </dsp:txXfrm>
    </dsp:sp>
    <dsp:sp modelId="{D5A20886-810A-414F-B4BE-2A92D0DA46F6}">
      <dsp:nvSpPr>
        <dsp:cNvPr id="0" name=""/>
        <dsp:cNvSpPr/>
      </dsp:nvSpPr>
      <dsp:spPr>
        <a:xfrm>
          <a:off x="21833" y="717342"/>
          <a:ext cx="140704" cy="140704"/>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0DD86-A6F2-4D91-A4AF-FF9765DFCE72}">
      <dsp:nvSpPr>
        <dsp:cNvPr id="0" name=""/>
        <dsp:cNvSpPr/>
      </dsp:nvSpPr>
      <dsp:spPr>
        <a:xfrm>
          <a:off x="-1014895" y="-184139"/>
          <a:ext cx="1220699" cy="1220699"/>
        </a:xfrm>
        <a:prstGeom prst="blockArc">
          <a:avLst>
            <a:gd name="adj1" fmla="val 18900000"/>
            <a:gd name="adj2" fmla="val 2700000"/>
            <a:gd name="adj3" fmla="val 1769"/>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84C17F-27C9-4F41-BBA9-B9CB6F0D754F}">
      <dsp:nvSpPr>
        <dsp:cNvPr id="0" name=""/>
        <dsp:cNvSpPr/>
      </dsp:nvSpPr>
      <dsp:spPr>
        <a:xfrm>
          <a:off x="92186" y="56245"/>
          <a:ext cx="2458860" cy="112563"/>
        </a:xfrm>
        <a:prstGeom prst="rect">
          <a:avLst/>
        </a:prstGeom>
        <a:solidFill>
          <a:schemeClr val="tx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348"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informationssikkerhed og </a:t>
          </a:r>
          <a:r>
            <a:rPr lang="da-DK" sz="500" b="1" kern="1200" dirty="0" err="1">
              <a:solidFill>
                <a:schemeClr val="tx1"/>
              </a:solidFill>
            </a:rPr>
            <a:t>privacy</a:t>
          </a:r>
          <a:r>
            <a:rPr lang="da-DK" sz="500" b="1" kern="1200" dirty="0">
              <a:solidFill>
                <a:schemeClr val="tx1"/>
              </a:solidFill>
            </a:rPr>
            <a:t> (organisatorisk niveau – ISO/IEC 27000-serien)</a:t>
          </a:r>
        </a:p>
      </dsp:txBody>
      <dsp:txXfrm>
        <a:off x="92186" y="56245"/>
        <a:ext cx="2458860" cy="112563"/>
      </dsp:txXfrm>
    </dsp:sp>
    <dsp:sp modelId="{3684E819-518A-4035-A505-96F1C6F70006}">
      <dsp:nvSpPr>
        <dsp:cNvPr id="0" name=""/>
        <dsp:cNvSpPr/>
      </dsp:nvSpPr>
      <dsp:spPr>
        <a:xfrm>
          <a:off x="21833" y="42175"/>
          <a:ext cx="140704" cy="140704"/>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AB25E0-074F-458E-8BD9-6FA1FAE74042}">
      <dsp:nvSpPr>
        <dsp:cNvPr id="0" name=""/>
        <dsp:cNvSpPr/>
      </dsp:nvSpPr>
      <dsp:spPr>
        <a:xfrm>
          <a:off x="172846" y="225037"/>
          <a:ext cx="2378200" cy="112563"/>
        </a:xfrm>
        <a:prstGeom prst="rect">
          <a:avLst/>
        </a:prstGeom>
        <a:solidFill>
          <a:schemeClr val="accent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348"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a:t>
          </a:r>
          <a:r>
            <a:rPr lang="da-DK" sz="500" b="1" kern="1200" dirty="0" err="1">
              <a:solidFill>
                <a:schemeClr val="tx1"/>
              </a:solidFill>
            </a:rPr>
            <a:t>cybersikkerhed</a:t>
          </a:r>
          <a:r>
            <a:rPr lang="da-DK" sz="500" b="1" kern="1200" dirty="0">
              <a:solidFill>
                <a:schemeClr val="tx1"/>
              </a:solidFill>
            </a:rPr>
            <a:t> i produkter - </a:t>
          </a:r>
          <a:r>
            <a:rPr lang="da-DK" sz="500" b="1" kern="1200" dirty="0" err="1">
              <a:solidFill>
                <a:schemeClr val="tx1"/>
              </a:solidFill>
            </a:rPr>
            <a:t>IoT</a:t>
          </a:r>
          <a:endParaRPr lang="da-DK" sz="500" b="1" kern="1200" dirty="0">
            <a:solidFill>
              <a:schemeClr val="tx1"/>
            </a:solidFill>
          </a:endParaRPr>
        </a:p>
      </dsp:txBody>
      <dsp:txXfrm>
        <a:off x="172846" y="225037"/>
        <a:ext cx="2378200" cy="112563"/>
      </dsp:txXfrm>
    </dsp:sp>
    <dsp:sp modelId="{2A1DB20E-35E2-4EA9-8A20-90E058C6C668}">
      <dsp:nvSpPr>
        <dsp:cNvPr id="0" name=""/>
        <dsp:cNvSpPr/>
      </dsp:nvSpPr>
      <dsp:spPr>
        <a:xfrm>
          <a:off x="102493" y="210967"/>
          <a:ext cx="140704" cy="140704"/>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A4C4F-DAC5-45FE-A1F3-1243D1EF21EB}">
      <dsp:nvSpPr>
        <dsp:cNvPr id="0" name=""/>
        <dsp:cNvSpPr/>
      </dsp:nvSpPr>
      <dsp:spPr>
        <a:xfrm>
          <a:off x="197602" y="393829"/>
          <a:ext cx="2353444" cy="11256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348"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Teknologispecifikke standarder (cloud, biometri, kryptering mm.)</a:t>
          </a:r>
        </a:p>
      </dsp:txBody>
      <dsp:txXfrm>
        <a:off x="197602" y="393829"/>
        <a:ext cx="2353444" cy="112563"/>
      </dsp:txXfrm>
    </dsp:sp>
    <dsp:sp modelId="{4DD8E323-7964-4800-8601-11CAA7E9700F}">
      <dsp:nvSpPr>
        <dsp:cNvPr id="0" name=""/>
        <dsp:cNvSpPr/>
      </dsp:nvSpPr>
      <dsp:spPr>
        <a:xfrm>
          <a:off x="127249" y="379759"/>
          <a:ext cx="140704" cy="140704"/>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60DCD0-32B5-44EF-8C49-94F3A73A8DB8}">
      <dsp:nvSpPr>
        <dsp:cNvPr id="0" name=""/>
        <dsp:cNvSpPr/>
      </dsp:nvSpPr>
      <dsp:spPr>
        <a:xfrm>
          <a:off x="172846" y="562621"/>
          <a:ext cx="2378200" cy="11256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348"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Branchespecifikke standarder (forsyning mm.)</a:t>
          </a:r>
        </a:p>
      </dsp:txBody>
      <dsp:txXfrm>
        <a:off x="172846" y="562621"/>
        <a:ext cx="2378200" cy="112563"/>
      </dsp:txXfrm>
    </dsp:sp>
    <dsp:sp modelId="{363D71D7-72A9-4BC4-88DF-D8BB6143E8B7}">
      <dsp:nvSpPr>
        <dsp:cNvPr id="0" name=""/>
        <dsp:cNvSpPr/>
      </dsp:nvSpPr>
      <dsp:spPr>
        <a:xfrm>
          <a:off x="102493" y="548550"/>
          <a:ext cx="140704" cy="140704"/>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26BCB5-947C-495A-B02C-559574021946}">
      <dsp:nvSpPr>
        <dsp:cNvPr id="0" name=""/>
        <dsp:cNvSpPr/>
      </dsp:nvSpPr>
      <dsp:spPr>
        <a:xfrm>
          <a:off x="92186" y="731413"/>
          <a:ext cx="2458860" cy="11256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348"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a:t>
          </a:r>
          <a:r>
            <a:rPr lang="da-DK" sz="500" b="1" kern="1200" dirty="0" err="1">
              <a:solidFill>
                <a:schemeClr val="tx1"/>
              </a:solidFill>
            </a:rPr>
            <a:t>cybersikkerhed</a:t>
          </a:r>
          <a:r>
            <a:rPr lang="da-DK" sz="500" b="1" kern="1200" dirty="0">
              <a:solidFill>
                <a:schemeClr val="tx1"/>
              </a:solidFill>
            </a:rPr>
            <a:t> i OT (Industrielle kommunikationsnetværk - IEC 62443-serien)</a:t>
          </a:r>
        </a:p>
      </dsp:txBody>
      <dsp:txXfrm>
        <a:off x="92186" y="731413"/>
        <a:ext cx="2458860" cy="112563"/>
      </dsp:txXfrm>
    </dsp:sp>
    <dsp:sp modelId="{D5A20886-810A-414F-B4BE-2A92D0DA46F6}">
      <dsp:nvSpPr>
        <dsp:cNvPr id="0" name=""/>
        <dsp:cNvSpPr/>
      </dsp:nvSpPr>
      <dsp:spPr>
        <a:xfrm>
          <a:off x="21833" y="717342"/>
          <a:ext cx="140704" cy="140704"/>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0DD86-A6F2-4D91-A4AF-FF9765DFCE72}">
      <dsp:nvSpPr>
        <dsp:cNvPr id="0" name=""/>
        <dsp:cNvSpPr/>
      </dsp:nvSpPr>
      <dsp:spPr>
        <a:xfrm>
          <a:off x="-902619" y="-164459"/>
          <a:ext cx="1087323" cy="1087323"/>
        </a:xfrm>
        <a:prstGeom prst="blockArc">
          <a:avLst>
            <a:gd name="adj1" fmla="val 18900000"/>
            <a:gd name="adj2" fmla="val 2700000"/>
            <a:gd name="adj3" fmla="val 1987"/>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84C17F-27C9-4F41-BBA9-B9CB6F0D754F}">
      <dsp:nvSpPr>
        <dsp:cNvPr id="0" name=""/>
        <dsp:cNvSpPr/>
      </dsp:nvSpPr>
      <dsp:spPr>
        <a:xfrm>
          <a:off x="83015" y="50045"/>
          <a:ext cx="2434156" cy="100155"/>
        </a:xfrm>
        <a:prstGeom prst="rect">
          <a:avLst/>
        </a:prstGeom>
        <a:solidFill>
          <a:schemeClr val="tx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498"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informationssikkerhed og </a:t>
          </a:r>
          <a:r>
            <a:rPr lang="da-DK" sz="500" b="1" kern="1200" dirty="0" err="1">
              <a:solidFill>
                <a:schemeClr val="tx1"/>
              </a:solidFill>
            </a:rPr>
            <a:t>privacy</a:t>
          </a:r>
          <a:r>
            <a:rPr lang="da-DK" sz="500" b="1" kern="1200" dirty="0">
              <a:solidFill>
                <a:schemeClr val="tx1"/>
              </a:solidFill>
            </a:rPr>
            <a:t> (organisatorisk niveau – ISO/IEC 27000-serien)</a:t>
          </a:r>
        </a:p>
      </dsp:txBody>
      <dsp:txXfrm>
        <a:off x="83015" y="50045"/>
        <a:ext cx="2434156" cy="100155"/>
      </dsp:txXfrm>
    </dsp:sp>
    <dsp:sp modelId="{3684E819-518A-4035-A505-96F1C6F70006}">
      <dsp:nvSpPr>
        <dsp:cNvPr id="0" name=""/>
        <dsp:cNvSpPr/>
      </dsp:nvSpPr>
      <dsp:spPr>
        <a:xfrm>
          <a:off x="20418" y="37526"/>
          <a:ext cx="125193" cy="125193"/>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AB25E0-074F-458E-8BD9-6FA1FAE74042}">
      <dsp:nvSpPr>
        <dsp:cNvPr id="0" name=""/>
        <dsp:cNvSpPr/>
      </dsp:nvSpPr>
      <dsp:spPr>
        <a:xfrm>
          <a:off x="154784" y="200230"/>
          <a:ext cx="2362388" cy="10015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498"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a:t>
          </a:r>
          <a:r>
            <a:rPr lang="da-DK" sz="500" b="1" kern="1200" dirty="0" err="1">
              <a:solidFill>
                <a:schemeClr val="tx1"/>
              </a:solidFill>
            </a:rPr>
            <a:t>cybersikkerhed</a:t>
          </a:r>
          <a:r>
            <a:rPr lang="da-DK" sz="500" b="1" kern="1200" dirty="0">
              <a:solidFill>
                <a:schemeClr val="tx1"/>
              </a:solidFill>
            </a:rPr>
            <a:t> i produkter - </a:t>
          </a:r>
          <a:r>
            <a:rPr lang="da-DK" sz="500" b="1" kern="1200" dirty="0" err="1">
              <a:solidFill>
                <a:schemeClr val="tx1"/>
              </a:solidFill>
            </a:rPr>
            <a:t>IoT</a:t>
          </a:r>
          <a:endParaRPr lang="da-DK" sz="500" b="1" kern="1200" dirty="0">
            <a:solidFill>
              <a:schemeClr val="tx1"/>
            </a:solidFill>
          </a:endParaRPr>
        </a:p>
      </dsp:txBody>
      <dsp:txXfrm>
        <a:off x="154784" y="200230"/>
        <a:ext cx="2362388" cy="100155"/>
      </dsp:txXfrm>
    </dsp:sp>
    <dsp:sp modelId="{2A1DB20E-35E2-4EA9-8A20-90E058C6C668}">
      <dsp:nvSpPr>
        <dsp:cNvPr id="0" name=""/>
        <dsp:cNvSpPr/>
      </dsp:nvSpPr>
      <dsp:spPr>
        <a:xfrm>
          <a:off x="92187" y="187710"/>
          <a:ext cx="125193" cy="125193"/>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A4C4F-DAC5-45FE-A1F3-1243D1EF21EB}">
      <dsp:nvSpPr>
        <dsp:cNvPr id="0" name=""/>
        <dsp:cNvSpPr/>
      </dsp:nvSpPr>
      <dsp:spPr>
        <a:xfrm>
          <a:off x="176811" y="350414"/>
          <a:ext cx="2340361" cy="100155"/>
        </a:xfrm>
        <a:prstGeom prst="rect">
          <a:avLst/>
        </a:prstGeom>
        <a:solidFill>
          <a:schemeClr val="accent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498"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Teknologispecifikke standarder (cloud, biometri, kryptering mm.)</a:t>
          </a:r>
        </a:p>
      </dsp:txBody>
      <dsp:txXfrm>
        <a:off x="176811" y="350414"/>
        <a:ext cx="2340361" cy="100155"/>
      </dsp:txXfrm>
    </dsp:sp>
    <dsp:sp modelId="{4DD8E323-7964-4800-8601-11CAA7E9700F}">
      <dsp:nvSpPr>
        <dsp:cNvPr id="0" name=""/>
        <dsp:cNvSpPr/>
      </dsp:nvSpPr>
      <dsp:spPr>
        <a:xfrm>
          <a:off x="114214" y="337895"/>
          <a:ext cx="125193" cy="125193"/>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60DCD0-32B5-44EF-8C49-94F3A73A8DB8}">
      <dsp:nvSpPr>
        <dsp:cNvPr id="0" name=""/>
        <dsp:cNvSpPr/>
      </dsp:nvSpPr>
      <dsp:spPr>
        <a:xfrm>
          <a:off x="154784" y="500599"/>
          <a:ext cx="2362388" cy="10015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498"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Branchespecifikke standarder (forsyning mm.)</a:t>
          </a:r>
        </a:p>
      </dsp:txBody>
      <dsp:txXfrm>
        <a:off x="154784" y="500599"/>
        <a:ext cx="2362388" cy="100155"/>
      </dsp:txXfrm>
    </dsp:sp>
    <dsp:sp modelId="{363D71D7-72A9-4BC4-88DF-D8BB6143E8B7}">
      <dsp:nvSpPr>
        <dsp:cNvPr id="0" name=""/>
        <dsp:cNvSpPr/>
      </dsp:nvSpPr>
      <dsp:spPr>
        <a:xfrm>
          <a:off x="92187" y="488080"/>
          <a:ext cx="125193" cy="125193"/>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26BCB5-947C-495A-B02C-559574021946}">
      <dsp:nvSpPr>
        <dsp:cNvPr id="0" name=""/>
        <dsp:cNvSpPr/>
      </dsp:nvSpPr>
      <dsp:spPr>
        <a:xfrm>
          <a:off x="83015" y="650784"/>
          <a:ext cx="2434156" cy="10015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498"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a:t>
          </a:r>
          <a:r>
            <a:rPr lang="da-DK" sz="500" b="1" kern="1200" dirty="0" err="1">
              <a:solidFill>
                <a:schemeClr val="tx1"/>
              </a:solidFill>
            </a:rPr>
            <a:t>cybersikkerhed</a:t>
          </a:r>
          <a:r>
            <a:rPr lang="da-DK" sz="500" b="1" kern="1200" dirty="0">
              <a:solidFill>
                <a:schemeClr val="tx1"/>
              </a:solidFill>
            </a:rPr>
            <a:t> i OT (Industrielle kommunikationsnetværk - IEC 62443-serien)</a:t>
          </a:r>
        </a:p>
      </dsp:txBody>
      <dsp:txXfrm>
        <a:off x="83015" y="650784"/>
        <a:ext cx="2434156" cy="100155"/>
      </dsp:txXfrm>
    </dsp:sp>
    <dsp:sp modelId="{D5A20886-810A-414F-B4BE-2A92D0DA46F6}">
      <dsp:nvSpPr>
        <dsp:cNvPr id="0" name=""/>
        <dsp:cNvSpPr/>
      </dsp:nvSpPr>
      <dsp:spPr>
        <a:xfrm>
          <a:off x="20418" y="638264"/>
          <a:ext cx="125193" cy="125193"/>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0DD86-A6F2-4D91-A4AF-FF9765DFCE72}">
      <dsp:nvSpPr>
        <dsp:cNvPr id="0" name=""/>
        <dsp:cNvSpPr/>
      </dsp:nvSpPr>
      <dsp:spPr>
        <a:xfrm>
          <a:off x="-1006876" y="-182733"/>
          <a:ext cx="1211173" cy="1211173"/>
        </a:xfrm>
        <a:prstGeom prst="blockArc">
          <a:avLst>
            <a:gd name="adj1" fmla="val 18900000"/>
            <a:gd name="adj2" fmla="val 2700000"/>
            <a:gd name="adj3" fmla="val 1783"/>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84C17F-27C9-4F41-BBA9-B9CB6F0D754F}">
      <dsp:nvSpPr>
        <dsp:cNvPr id="0" name=""/>
        <dsp:cNvSpPr/>
      </dsp:nvSpPr>
      <dsp:spPr>
        <a:xfrm>
          <a:off x="91531" y="55803"/>
          <a:ext cx="2445450" cy="111677"/>
        </a:xfrm>
        <a:prstGeom prst="rect">
          <a:avLst/>
        </a:prstGeom>
        <a:solidFill>
          <a:schemeClr val="tx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644"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informationssikkerhed og </a:t>
          </a:r>
          <a:r>
            <a:rPr lang="da-DK" sz="500" b="1" kern="1200" dirty="0" err="1">
              <a:solidFill>
                <a:schemeClr val="tx1"/>
              </a:solidFill>
            </a:rPr>
            <a:t>privacy</a:t>
          </a:r>
          <a:r>
            <a:rPr lang="da-DK" sz="500" b="1" kern="1200" dirty="0">
              <a:solidFill>
                <a:schemeClr val="tx1"/>
              </a:solidFill>
            </a:rPr>
            <a:t> (organisatorisk niveau – ISO/IEC 27000-serien)</a:t>
          </a:r>
        </a:p>
      </dsp:txBody>
      <dsp:txXfrm>
        <a:off x="91531" y="55803"/>
        <a:ext cx="2445450" cy="111677"/>
      </dsp:txXfrm>
    </dsp:sp>
    <dsp:sp modelId="{3684E819-518A-4035-A505-96F1C6F70006}">
      <dsp:nvSpPr>
        <dsp:cNvPr id="0" name=""/>
        <dsp:cNvSpPr/>
      </dsp:nvSpPr>
      <dsp:spPr>
        <a:xfrm>
          <a:off x="21732" y="41843"/>
          <a:ext cx="139597" cy="139597"/>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AB25E0-074F-458E-8BD9-6FA1FAE74042}">
      <dsp:nvSpPr>
        <dsp:cNvPr id="0" name=""/>
        <dsp:cNvSpPr/>
      </dsp:nvSpPr>
      <dsp:spPr>
        <a:xfrm>
          <a:off x="171555" y="223265"/>
          <a:ext cx="2365425" cy="11167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644"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a:t>
          </a:r>
          <a:r>
            <a:rPr lang="da-DK" sz="500" b="1" kern="1200" dirty="0" err="1">
              <a:solidFill>
                <a:schemeClr val="tx1"/>
              </a:solidFill>
            </a:rPr>
            <a:t>cybersikkerhed</a:t>
          </a:r>
          <a:r>
            <a:rPr lang="da-DK" sz="500" b="1" kern="1200" dirty="0">
              <a:solidFill>
                <a:schemeClr val="tx1"/>
              </a:solidFill>
            </a:rPr>
            <a:t> i produkter - </a:t>
          </a:r>
          <a:r>
            <a:rPr lang="da-DK" sz="500" b="1" kern="1200" dirty="0" err="1">
              <a:solidFill>
                <a:schemeClr val="tx1"/>
              </a:solidFill>
            </a:rPr>
            <a:t>IoT</a:t>
          </a:r>
          <a:endParaRPr lang="da-DK" sz="500" b="1" kern="1200" dirty="0">
            <a:solidFill>
              <a:schemeClr val="tx1"/>
            </a:solidFill>
          </a:endParaRPr>
        </a:p>
      </dsp:txBody>
      <dsp:txXfrm>
        <a:off x="171555" y="223265"/>
        <a:ext cx="2365425" cy="111677"/>
      </dsp:txXfrm>
    </dsp:sp>
    <dsp:sp modelId="{2A1DB20E-35E2-4EA9-8A20-90E058C6C668}">
      <dsp:nvSpPr>
        <dsp:cNvPr id="0" name=""/>
        <dsp:cNvSpPr/>
      </dsp:nvSpPr>
      <dsp:spPr>
        <a:xfrm>
          <a:off x="101757" y="209306"/>
          <a:ext cx="139597" cy="139597"/>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A4C4F-DAC5-45FE-A1F3-1243D1EF21EB}">
      <dsp:nvSpPr>
        <dsp:cNvPr id="0" name=""/>
        <dsp:cNvSpPr/>
      </dsp:nvSpPr>
      <dsp:spPr>
        <a:xfrm>
          <a:off x="196117" y="390728"/>
          <a:ext cx="2340864" cy="11167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644"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Teknologispecifikke standarder (cloud, biometri, kryptering mm.)</a:t>
          </a:r>
        </a:p>
      </dsp:txBody>
      <dsp:txXfrm>
        <a:off x="196117" y="390728"/>
        <a:ext cx="2340864" cy="111677"/>
      </dsp:txXfrm>
    </dsp:sp>
    <dsp:sp modelId="{4DD8E323-7964-4800-8601-11CAA7E9700F}">
      <dsp:nvSpPr>
        <dsp:cNvPr id="0" name=""/>
        <dsp:cNvSpPr/>
      </dsp:nvSpPr>
      <dsp:spPr>
        <a:xfrm>
          <a:off x="126318" y="376768"/>
          <a:ext cx="139597" cy="139597"/>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60DCD0-32B5-44EF-8C49-94F3A73A8DB8}">
      <dsp:nvSpPr>
        <dsp:cNvPr id="0" name=""/>
        <dsp:cNvSpPr/>
      </dsp:nvSpPr>
      <dsp:spPr>
        <a:xfrm>
          <a:off x="171555" y="558191"/>
          <a:ext cx="2365425" cy="111677"/>
        </a:xfrm>
        <a:prstGeom prst="rect">
          <a:avLst/>
        </a:prstGeom>
        <a:solidFill>
          <a:schemeClr val="accent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644"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Branchespecifikke standarder (forsyning mm.)</a:t>
          </a:r>
        </a:p>
      </dsp:txBody>
      <dsp:txXfrm>
        <a:off x="171555" y="558191"/>
        <a:ext cx="2365425" cy="111677"/>
      </dsp:txXfrm>
    </dsp:sp>
    <dsp:sp modelId="{363D71D7-72A9-4BC4-88DF-D8BB6143E8B7}">
      <dsp:nvSpPr>
        <dsp:cNvPr id="0" name=""/>
        <dsp:cNvSpPr/>
      </dsp:nvSpPr>
      <dsp:spPr>
        <a:xfrm>
          <a:off x="101757" y="544231"/>
          <a:ext cx="139597" cy="139597"/>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26BCB5-947C-495A-B02C-559574021946}">
      <dsp:nvSpPr>
        <dsp:cNvPr id="0" name=""/>
        <dsp:cNvSpPr/>
      </dsp:nvSpPr>
      <dsp:spPr>
        <a:xfrm>
          <a:off x="91531" y="725654"/>
          <a:ext cx="2445450" cy="11167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644"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a:t>
          </a:r>
          <a:r>
            <a:rPr lang="da-DK" sz="500" b="1" kern="1200" dirty="0" err="1">
              <a:solidFill>
                <a:schemeClr val="tx1"/>
              </a:solidFill>
            </a:rPr>
            <a:t>cybersikkerhed</a:t>
          </a:r>
          <a:r>
            <a:rPr lang="da-DK" sz="500" b="1" kern="1200" dirty="0">
              <a:solidFill>
                <a:schemeClr val="tx1"/>
              </a:solidFill>
            </a:rPr>
            <a:t> i OT (Industrielle kommunikationsnetværk - IEC 62443-serien)</a:t>
          </a:r>
        </a:p>
      </dsp:txBody>
      <dsp:txXfrm>
        <a:off x="91531" y="725654"/>
        <a:ext cx="2445450" cy="111677"/>
      </dsp:txXfrm>
    </dsp:sp>
    <dsp:sp modelId="{D5A20886-810A-414F-B4BE-2A92D0DA46F6}">
      <dsp:nvSpPr>
        <dsp:cNvPr id="0" name=""/>
        <dsp:cNvSpPr/>
      </dsp:nvSpPr>
      <dsp:spPr>
        <a:xfrm>
          <a:off x="21732" y="711694"/>
          <a:ext cx="139597" cy="139597"/>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0DD86-A6F2-4D91-A4AF-FF9765DFCE72}">
      <dsp:nvSpPr>
        <dsp:cNvPr id="0" name=""/>
        <dsp:cNvSpPr/>
      </dsp:nvSpPr>
      <dsp:spPr>
        <a:xfrm>
          <a:off x="-1095092" y="-198197"/>
          <a:ext cx="1315967" cy="1315967"/>
        </a:xfrm>
        <a:prstGeom prst="blockArc">
          <a:avLst>
            <a:gd name="adj1" fmla="val 18900000"/>
            <a:gd name="adj2" fmla="val 2700000"/>
            <a:gd name="adj3" fmla="val 1641"/>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84C17F-27C9-4F41-BBA9-B9CB6F0D754F}">
      <dsp:nvSpPr>
        <dsp:cNvPr id="0" name=""/>
        <dsp:cNvSpPr/>
      </dsp:nvSpPr>
      <dsp:spPr>
        <a:xfrm>
          <a:off x="98736" y="60674"/>
          <a:ext cx="2429926" cy="121427"/>
        </a:xfrm>
        <a:prstGeom prst="rect">
          <a:avLst/>
        </a:prstGeom>
        <a:solidFill>
          <a:schemeClr val="tx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383"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informationssikkerhed og </a:t>
          </a:r>
          <a:r>
            <a:rPr lang="da-DK" sz="500" b="1" kern="1200" dirty="0" err="1">
              <a:solidFill>
                <a:schemeClr val="tx1"/>
              </a:solidFill>
            </a:rPr>
            <a:t>privacy</a:t>
          </a:r>
          <a:r>
            <a:rPr lang="da-DK" sz="500" b="1" kern="1200" dirty="0">
              <a:solidFill>
                <a:schemeClr val="tx1"/>
              </a:solidFill>
            </a:rPr>
            <a:t> (organisatorisk niveau – ISO/IEC 27000-serien)</a:t>
          </a:r>
        </a:p>
      </dsp:txBody>
      <dsp:txXfrm>
        <a:off x="98736" y="60674"/>
        <a:ext cx="2429926" cy="121427"/>
      </dsp:txXfrm>
    </dsp:sp>
    <dsp:sp modelId="{3684E819-518A-4035-A505-96F1C6F70006}">
      <dsp:nvSpPr>
        <dsp:cNvPr id="0" name=""/>
        <dsp:cNvSpPr/>
      </dsp:nvSpPr>
      <dsp:spPr>
        <a:xfrm>
          <a:off x="22844" y="45496"/>
          <a:ext cx="151784" cy="151784"/>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AB25E0-074F-458E-8BD9-6FA1FAE74042}">
      <dsp:nvSpPr>
        <dsp:cNvPr id="0" name=""/>
        <dsp:cNvSpPr/>
      </dsp:nvSpPr>
      <dsp:spPr>
        <a:xfrm>
          <a:off x="185747" y="242757"/>
          <a:ext cx="2342915" cy="12142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383"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a:t>
          </a:r>
          <a:r>
            <a:rPr lang="da-DK" sz="500" b="1" kern="1200" dirty="0" err="1">
              <a:solidFill>
                <a:schemeClr val="tx1"/>
              </a:solidFill>
            </a:rPr>
            <a:t>cybersikkerhed</a:t>
          </a:r>
          <a:r>
            <a:rPr lang="da-DK" sz="500" b="1" kern="1200" dirty="0">
              <a:solidFill>
                <a:schemeClr val="tx1"/>
              </a:solidFill>
            </a:rPr>
            <a:t> i produkter - </a:t>
          </a:r>
          <a:r>
            <a:rPr lang="da-DK" sz="500" b="1" kern="1200" dirty="0" err="1">
              <a:solidFill>
                <a:schemeClr val="tx1"/>
              </a:solidFill>
            </a:rPr>
            <a:t>IoT</a:t>
          </a:r>
          <a:endParaRPr lang="da-DK" sz="500" b="1" kern="1200" dirty="0">
            <a:solidFill>
              <a:schemeClr val="tx1"/>
            </a:solidFill>
          </a:endParaRPr>
        </a:p>
      </dsp:txBody>
      <dsp:txXfrm>
        <a:off x="185747" y="242757"/>
        <a:ext cx="2342915" cy="121427"/>
      </dsp:txXfrm>
    </dsp:sp>
    <dsp:sp modelId="{2A1DB20E-35E2-4EA9-8A20-90E058C6C668}">
      <dsp:nvSpPr>
        <dsp:cNvPr id="0" name=""/>
        <dsp:cNvSpPr/>
      </dsp:nvSpPr>
      <dsp:spPr>
        <a:xfrm>
          <a:off x="109855" y="227578"/>
          <a:ext cx="151784" cy="151784"/>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A4C4F-DAC5-45FE-A1F3-1243D1EF21EB}">
      <dsp:nvSpPr>
        <dsp:cNvPr id="0" name=""/>
        <dsp:cNvSpPr/>
      </dsp:nvSpPr>
      <dsp:spPr>
        <a:xfrm>
          <a:off x="212452" y="424839"/>
          <a:ext cx="2316209" cy="12142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383"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Teknologispecifikke standarder (cloud, biometri, kryptering mm.)</a:t>
          </a:r>
        </a:p>
      </dsp:txBody>
      <dsp:txXfrm>
        <a:off x="212452" y="424839"/>
        <a:ext cx="2316209" cy="121427"/>
      </dsp:txXfrm>
    </dsp:sp>
    <dsp:sp modelId="{4DD8E323-7964-4800-8601-11CAA7E9700F}">
      <dsp:nvSpPr>
        <dsp:cNvPr id="0" name=""/>
        <dsp:cNvSpPr/>
      </dsp:nvSpPr>
      <dsp:spPr>
        <a:xfrm>
          <a:off x="136560" y="409661"/>
          <a:ext cx="151784" cy="151784"/>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60DCD0-32B5-44EF-8C49-94F3A73A8DB8}">
      <dsp:nvSpPr>
        <dsp:cNvPr id="0" name=""/>
        <dsp:cNvSpPr/>
      </dsp:nvSpPr>
      <dsp:spPr>
        <a:xfrm>
          <a:off x="185747" y="606922"/>
          <a:ext cx="2342915" cy="12142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383"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Branchespecifikke standarder (forsyning mm.)</a:t>
          </a:r>
        </a:p>
      </dsp:txBody>
      <dsp:txXfrm>
        <a:off x="185747" y="606922"/>
        <a:ext cx="2342915" cy="121427"/>
      </dsp:txXfrm>
    </dsp:sp>
    <dsp:sp modelId="{363D71D7-72A9-4BC4-88DF-D8BB6143E8B7}">
      <dsp:nvSpPr>
        <dsp:cNvPr id="0" name=""/>
        <dsp:cNvSpPr/>
      </dsp:nvSpPr>
      <dsp:spPr>
        <a:xfrm>
          <a:off x="109855" y="591744"/>
          <a:ext cx="151784" cy="151784"/>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26BCB5-947C-495A-B02C-559574021946}">
      <dsp:nvSpPr>
        <dsp:cNvPr id="0" name=""/>
        <dsp:cNvSpPr/>
      </dsp:nvSpPr>
      <dsp:spPr>
        <a:xfrm>
          <a:off x="98736" y="789005"/>
          <a:ext cx="2429926" cy="121427"/>
        </a:xfrm>
        <a:prstGeom prst="rect">
          <a:avLst/>
        </a:prstGeom>
        <a:solidFill>
          <a:schemeClr val="accent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383"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a:t>
          </a:r>
          <a:r>
            <a:rPr lang="da-DK" sz="500" b="1" kern="1200" dirty="0" err="1">
              <a:solidFill>
                <a:schemeClr val="tx1"/>
              </a:solidFill>
            </a:rPr>
            <a:t>cybersikkerhed</a:t>
          </a:r>
          <a:r>
            <a:rPr lang="da-DK" sz="500" b="1" kern="1200" dirty="0">
              <a:solidFill>
                <a:schemeClr val="tx1"/>
              </a:solidFill>
            </a:rPr>
            <a:t> i OT (Industrielle kommunikationsnetværk - IEC 62443-serien)</a:t>
          </a:r>
        </a:p>
      </dsp:txBody>
      <dsp:txXfrm>
        <a:off x="98736" y="789005"/>
        <a:ext cx="2429926" cy="121427"/>
      </dsp:txXfrm>
    </dsp:sp>
    <dsp:sp modelId="{D5A20886-810A-414F-B4BE-2A92D0DA46F6}">
      <dsp:nvSpPr>
        <dsp:cNvPr id="0" name=""/>
        <dsp:cNvSpPr/>
      </dsp:nvSpPr>
      <dsp:spPr>
        <a:xfrm>
          <a:off x="22844" y="773826"/>
          <a:ext cx="151784" cy="151784"/>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CAAC8-884E-4E83-844B-42396F7686B0}">
      <dsp:nvSpPr>
        <dsp:cNvPr id="0" name=""/>
        <dsp:cNvSpPr/>
      </dsp:nvSpPr>
      <dsp:spPr>
        <a:xfrm>
          <a:off x="1" y="65"/>
          <a:ext cx="1892195" cy="367965"/>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dirty="0">
              <a:solidFill>
                <a:schemeClr val="tx1">
                  <a:lumMod val="75000"/>
                  <a:lumOff val="25000"/>
                </a:schemeClr>
              </a:solidFill>
            </a:rPr>
            <a:t>Internationalt</a:t>
          </a:r>
        </a:p>
      </dsp:txBody>
      <dsp:txXfrm>
        <a:off x="10778" y="10842"/>
        <a:ext cx="1870641" cy="346411"/>
      </dsp:txXfrm>
    </dsp:sp>
    <dsp:sp modelId="{2B5A4327-6254-4D8E-BBA3-04623D8FABBE}">
      <dsp:nvSpPr>
        <dsp:cNvPr id="0" name=""/>
        <dsp:cNvSpPr/>
      </dsp:nvSpPr>
      <dsp:spPr>
        <a:xfrm>
          <a:off x="890" y="422032"/>
          <a:ext cx="597283" cy="65601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i="0" kern="1200" dirty="0">
              <a:solidFill>
                <a:schemeClr val="tx1">
                  <a:lumMod val="75000"/>
                  <a:lumOff val="25000"/>
                </a:schemeClr>
              </a:solidFill>
            </a:rPr>
            <a:t>Telecommunications and information exchange between systems</a:t>
          </a:r>
          <a:endParaRPr lang="da-DK" sz="500" b="1" kern="1200" dirty="0">
            <a:solidFill>
              <a:schemeClr val="tx1">
                <a:lumMod val="75000"/>
                <a:lumOff val="25000"/>
              </a:schemeClr>
            </a:solidFill>
          </a:endParaRPr>
        </a:p>
      </dsp:txBody>
      <dsp:txXfrm>
        <a:off x="18384" y="439526"/>
        <a:ext cx="562295" cy="621026"/>
      </dsp:txXfrm>
    </dsp:sp>
    <dsp:sp modelId="{268FF565-1EC6-4F57-AF86-AB01C6E9ADCC}">
      <dsp:nvSpPr>
        <dsp:cNvPr id="0" name=""/>
        <dsp:cNvSpPr/>
      </dsp:nvSpPr>
      <dsp:spPr>
        <a:xfrm>
          <a:off x="890" y="1131285"/>
          <a:ext cx="597283" cy="65601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da-DK" sz="500" b="1" kern="1200" dirty="0" err="1">
              <a:solidFill>
                <a:schemeClr val="tx1">
                  <a:lumMod val="75000"/>
                  <a:lumOff val="25000"/>
                </a:schemeClr>
              </a:solidFill>
            </a:rPr>
            <a:t>Biometrics</a:t>
          </a:r>
          <a:endParaRPr lang="da-DK" sz="500" b="1" kern="1200" dirty="0">
            <a:solidFill>
              <a:schemeClr val="tx1">
                <a:lumMod val="75000"/>
                <a:lumOff val="25000"/>
              </a:schemeClr>
            </a:solidFill>
          </a:endParaRPr>
        </a:p>
      </dsp:txBody>
      <dsp:txXfrm>
        <a:off x="18384" y="1148779"/>
        <a:ext cx="562295" cy="621026"/>
      </dsp:txXfrm>
    </dsp:sp>
    <dsp:sp modelId="{40C63548-939D-4F2E-9322-F0007ED0E95B}">
      <dsp:nvSpPr>
        <dsp:cNvPr id="0" name=""/>
        <dsp:cNvSpPr/>
      </dsp:nvSpPr>
      <dsp:spPr>
        <a:xfrm>
          <a:off x="648346" y="422032"/>
          <a:ext cx="597283" cy="65601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dirty="0">
              <a:solidFill>
                <a:schemeClr val="tx1">
                  <a:lumMod val="75000"/>
                  <a:lumOff val="25000"/>
                </a:schemeClr>
              </a:solidFill>
            </a:rPr>
            <a:t>Cards and security devices for personal identification</a:t>
          </a:r>
          <a:endParaRPr lang="da-DK" sz="500" b="1" kern="1200" dirty="0">
            <a:solidFill>
              <a:schemeClr val="tx1">
                <a:lumMod val="75000"/>
                <a:lumOff val="25000"/>
              </a:schemeClr>
            </a:solidFill>
          </a:endParaRPr>
        </a:p>
      </dsp:txBody>
      <dsp:txXfrm>
        <a:off x="665840" y="439526"/>
        <a:ext cx="562295" cy="621026"/>
      </dsp:txXfrm>
    </dsp:sp>
    <dsp:sp modelId="{A5110D6F-7E47-468A-AA5D-3F903D2637E6}">
      <dsp:nvSpPr>
        <dsp:cNvPr id="0" name=""/>
        <dsp:cNvSpPr/>
      </dsp:nvSpPr>
      <dsp:spPr>
        <a:xfrm>
          <a:off x="648346" y="1131285"/>
          <a:ext cx="597283" cy="65601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dirty="0">
              <a:solidFill>
                <a:schemeClr val="tx1">
                  <a:lumMod val="75000"/>
                  <a:lumOff val="25000"/>
                </a:schemeClr>
              </a:solidFill>
            </a:rPr>
            <a:t>Cloud Computing and Distributed Platforms</a:t>
          </a:r>
          <a:endParaRPr lang="da-DK" sz="500" b="1" kern="1200" dirty="0">
            <a:solidFill>
              <a:schemeClr val="tx1">
                <a:lumMod val="75000"/>
                <a:lumOff val="25000"/>
              </a:schemeClr>
            </a:solidFill>
          </a:endParaRPr>
        </a:p>
      </dsp:txBody>
      <dsp:txXfrm>
        <a:off x="665840" y="1148779"/>
        <a:ext cx="562295" cy="621026"/>
      </dsp:txXfrm>
    </dsp:sp>
    <dsp:sp modelId="{1F58E2F7-67DE-4674-A58A-A43817C44E5F}">
      <dsp:nvSpPr>
        <dsp:cNvPr id="0" name=""/>
        <dsp:cNvSpPr/>
      </dsp:nvSpPr>
      <dsp:spPr>
        <a:xfrm>
          <a:off x="1295802" y="422032"/>
          <a:ext cx="597283" cy="656014"/>
        </a:xfrm>
        <a:prstGeom prst="roundRect">
          <a:avLst>
            <a:gd name="adj" fmla="val 10000"/>
          </a:avLst>
        </a:prstGeom>
        <a:solidFill>
          <a:schemeClr val="tx1">
            <a:lumMod val="50000"/>
            <a:lumOff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dirty="0">
              <a:solidFill>
                <a:schemeClr val="tx1">
                  <a:lumMod val="75000"/>
                  <a:lumOff val="25000"/>
                </a:schemeClr>
              </a:solidFill>
            </a:rPr>
            <a:t>Information Security, Cybersecurity and Privacy Protection</a:t>
          </a:r>
          <a:endParaRPr lang="da-DK" sz="500" b="1" kern="1200" dirty="0">
            <a:solidFill>
              <a:schemeClr val="tx1">
                <a:lumMod val="75000"/>
                <a:lumOff val="25000"/>
              </a:schemeClr>
            </a:solidFill>
          </a:endParaRPr>
        </a:p>
      </dsp:txBody>
      <dsp:txXfrm>
        <a:off x="1313296" y="439526"/>
        <a:ext cx="562295" cy="621026"/>
      </dsp:txXfrm>
    </dsp:sp>
    <dsp:sp modelId="{92A20086-5242-4303-B5A6-1F4AA2685663}">
      <dsp:nvSpPr>
        <dsp:cNvPr id="0" name=""/>
        <dsp:cNvSpPr/>
      </dsp:nvSpPr>
      <dsp:spPr>
        <a:xfrm>
          <a:off x="1295802" y="1131285"/>
          <a:ext cx="597283" cy="65601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da-DK" sz="500" b="1" kern="1200" dirty="0">
              <a:solidFill>
                <a:schemeClr val="tx1">
                  <a:lumMod val="75000"/>
                  <a:lumOff val="25000"/>
                </a:schemeClr>
              </a:solidFill>
            </a:rPr>
            <a:t>Internet of Things</a:t>
          </a:r>
        </a:p>
      </dsp:txBody>
      <dsp:txXfrm>
        <a:off x="1313296" y="1148779"/>
        <a:ext cx="562295" cy="621026"/>
      </dsp:txXfrm>
    </dsp:sp>
    <dsp:sp modelId="{D5E0A119-69AB-40A6-AE51-64053EFDE81D}">
      <dsp:nvSpPr>
        <dsp:cNvPr id="0" name=""/>
        <dsp:cNvSpPr/>
      </dsp:nvSpPr>
      <dsp:spPr>
        <a:xfrm>
          <a:off x="1993430" y="829"/>
          <a:ext cx="597283" cy="368175"/>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a:solidFill>
                <a:schemeClr val="tx1">
                  <a:lumMod val="75000"/>
                  <a:lumOff val="25000"/>
                </a:schemeClr>
              </a:solidFill>
            </a:rPr>
            <a:t>Europæisk</a:t>
          </a:r>
        </a:p>
      </dsp:txBody>
      <dsp:txXfrm>
        <a:off x="2004213" y="11612"/>
        <a:ext cx="575717" cy="346609"/>
      </dsp:txXfrm>
    </dsp:sp>
    <dsp:sp modelId="{3DB49684-2E8E-45A1-AFA2-2D45020FE44F}">
      <dsp:nvSpPr>
        <dsp:cNvPr id="0" name=""/>
        <dsp:cNvSpPr/>
      </dsp:nvSpPr>
      <dsp:spPr>
        <a:xfrm>
          <a:off x="1993430" y="422242"/>
          <a:ext cx="597283" cy="656014"/>
        </a:xfrm>
        <a:prstGeom prst="roundRect">
          <a:avLst>
            <a:gd name="adj" fmla="val 10000"/>
          </a:avLst>
        </a:prstGeom>
        <a:solidFill>
          <a:schemeClr val="tx1">
            <a:lumMod val="50000"/>
            <a:lumOff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da-DK" sz="500" b="1" kern="1200" dirty="0" err="1">
              <a:solidFill>
                <a:schemeClr val="tx1">
                  <a:lumMod val="75000"/>
                  <a:lumOff val="25000"/>
                </a:schemeClr>
              </a:solidFill>
            </a:rPr>
            <a:t>Cybersecurity</a:t>
          </a:r>
          <a:r>
            <a:rPr lang="da-DK" sz="500" b="1" kern="1200" dirty="0">
              <a:solidFill>
                <a:schemeClr val="tx1">
                  <a:lumMod val="75000"/>
                  <a:lumOff val="25000"/>
                </a:schemeClr>
              </a:solidFill>
            </a:rPr>
            <a:t> and Data </a:t>
          </a:r>
          <a:r>
            <a:rPr lang="da-DK" sz="500" b="1" kern="1200" dirty="0" err="1">
              <a:solidFill>
                <a:schemeClr val="tx1">
                  <a:lumMod val="75000"/>
                  <a:lumOff val="25000"/>
                </a:schemeClr>
              </a:solidFill>
            </a:rPr>
            <a:t>Protection</a:t>
          </a:r>
          <a:endParaRPr lang="da-DK" sz="500" b="1" kern="1200" dirty="0">
            <a:solidFill>
              <a:schemeClr val="tx1">
                <a:lumMod val="75000"/>
                <a:lumOff val="25000"/>
              </a:schemeClr>
            </a:solidFill>
          </a:endParaRPr>
        </a:p>
      </dsp:txBody>
      <dsp:txXfrm>
        <a:off x="2010924" y="439736"/>
        <a:ext cx="562295" cy="621026"/>
      </dsp:txXfrm>
    </dsp:sp>
    <dsp:sp modelId="{86A067C8-9335-46D6-9ECA-279EA0D3A3BF}">
      <dsp:nvSpPr>
        <dsp:cNvPr id="0" name=""/>
        <dsp:cNvSpPr/>
      </dsp:nvSpPr>
      <dsp:spPr>
        <a:xfrm>
          <a:off x="1993430" y="1131495"/>
          <a:ext cx="597283" cy="65601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dirty="0">
              <a:solidFill>
                <a:schemeClr val="tx1">
                  <a:lumMod val="75000"/>
                  <a:lumOff val="25000"/>
                </a:schemeClr>
              </a:solidFill>
            </a:rPr>
            <a:t>Personal identification and related personal devices with secure element, systems, operations and privacy in a multi sectorial environment</a:t>
          </a:r>
          <a:endParaRPr lang="da-DK" sz="500" b="1" kern="1200" dirty="0">
            <a:solidFill>
              <a:schemeClr val="tx1">
                <a:lumMod val="75000"/>
                <a:lumOff val="25000"/>
              </a:schemeClr>
            </a:solidFill>
          </a:endParaRPr>
        </a:p>
      </dsp:txBody>
      <dsp:txXfrm>
        <a:off x="2010924" y="1148989"/>
        <a:ext cx="562295" cy="6210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0DD86-A6F2-4D91-A4AF-FF9765DFCE72}">
      <dsp:nvSpPr>
        <dsp:cNvPr id="0" name=""/>
        <dsp:cNvSpPr/>
      </dsp:nvSpPr>
      <dsp:spPr>
        <a:xfrm>
          <a:off x="-921245" y="-167724"/>
          <a:ext cx="1109450" cy="1109450"/>
        </a:xfrm>
        <a:prstGeom prst="blockArc">
          <a:avLst>
            <a:gd name="adj1" fmla="val 18900000"/>
            <a:gd name="adj2" fmla="val 2700000"/>
            <a:gd name="adj3" fmla="val 1947"/>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84C17F-27C9-4F41-BBA9-B9CB6F0D754F}">
      <dsp:nvSpPr>
        <dsp:cNvPr id="0" name=""/>
        <dsp:cNvSpPr/>
      </dsp:nvSpPr>
      <dsp:spPr>
        <a:xfrm>
          <a:off x="84537" y="51074"/>
          <a:ext cx="2425287" cy="102213"/>
        </a:xfrm>
        <a:prstGeom prst="rect">
          <a:avLst/>
        </a:prstGeom>
        <a:solidFill>
          <a:schemeClr val="accent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132"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informationssikkerhed og </a:t>
          </a:r>
          <a:r>
            <a:rPr lang="da-DK" sz="500" b="1" kern="1200" dirty="0" err="1">
              <a:solidFill>
                <a:schemeClr val="tx1"/>
              </a:solidFill>
            </a:rPr>
            <a:t>privacy</a:t>
          </a:r>
          <a:r>
            <a:rPr lang="da-DK" sz="500" b="1" kern="1200" dirty="0">
              <a:solidFill>
                <a:schemeClr val="tx1"/>
              </a:solidFill>
            </a:rPr>
            <a:t> (organisatorisk niveau – ISO/IEC 27000-serien)</a:t>
          </a:r>
        </a:p>
      </dsp:txBody>
      <dsp:txXfrm>
        <a:off x="84537" y="51074"/>
        <a:ext cx="2425287" cy="102213"/>
      </dsp:txXfrm>
    </dsp:sp>
    <dsp:sp modelId="{3684E819-518A-4035-A505-96F1C6F70006}">
      <dsp:nvSpPr>
        <dsp:cNvPr id="0" name=""/>
        <dsp:cNvSpPr/>
      </dsp:nvSpPr>
      <dsp:spPr>
        <a:xfrm>
          <a:off x="20653" y="38297"/>
          <a:ext cx="127767" cy="127767"/>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AB25E0-074F-458E-8BD9-6FA1FAE74042}">
      <dsp:nvSpPr>
        <dsp:cNvPr id="0" name=""/>
        <dsp:cNvSpPr/>
      </dsp:nvSpPr>
      <dsp:spPr>
        <a:xfrm>
          <a:off x="157780" y="204345"/>
          <a:ext cx="2352043" cy="10221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132"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a:t>
          </a:r>
          <a:r>
            <a:rPr lang="da-DK" sz="500" b="1" kern="1200" dirty="0" err="1">
              <a:solidFill>
                <a:schemeClr val="tx1"/>
              </a:solidFill>
            </a:rPr>
            <a:t>cybersikkerhed</a:t>
          </a:r>
          <a:r>
            <a:rPr lang="da-DK" sz="500" b="1" kern="1200" dirty="0">
              <a:solidFill>
                <a:schemeClr val="tx1"/>
              </a:solidFill>
            </a:rPr>
            <a:t> i produkter - </a:t>
          </a:r>
          <a:r>
            <a:rPr lang="da-DK" sz="500" b="1" kern="1200" dirty="0" err="1">
              <a:solidFill>
                <a:schemeClr val="tx1"/>
              </a:solidFill>
            </a:rPr>
            <a:t>IoT</a:t>
          </a:r>
          <a:endParaRPr lang="da-DK" sz="500" b="1" kern="1200" dirty="0">
            <a:solidFill>
              <a:schemeClr val="tx1"/>
            </a:solidFill>
          </a:endParaRPr>
        </a:p>
      </dsp:txBody>
      <dsp:txXfrm>
        <a:off x="157780" y="204345"/>
        <a:ext cx="2352043" cy="102213"/>
      </dsp:txXfrm>
    </dsp:sp>
    <dsp:sp modelId="{2A1DB20E-35E2-4EA9-8A20-90E058C6C668}">
      <dsp:nvSpPr>
        <dsp:cNvPr id="0" name=""/>
        <dsp:cNvSpPr/>
      </dsp:nvSpPr>
      <dsp:spPr>
        <a:xfrm>
          <a:off x="93896" y="191568"/>
          <a:ext cx="127767" cy="127767"/>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A4C4F-DAC5-45FE-A1F3-1243D1EF21EB}">
      <dsp:nvSpPr>
        <dsp:cNvPr id="0" name=""/>
        <dsp:cNvSpPr/>
      </dsp:nvSpPr>
      <dsp:spPr>
        <a:xfrm>
          <a:off x="180260" y="357617"/>
          <a:ext cx="2329563" cy="10221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132"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Teknologispecifikke standarder (cloud, biometri, kryptering mm.)</a:t>
          </a:r>
        </a:p>
      </dsp:txBody>
      <dsp:txXfrm>
        <a:off x="180260" y="357617"/>
        <a:ext cx="2329563" cy="102213"/>
      </dsp:txXfrm>
    </dsp:sp>
    <dsp:sp modelId="{4DD8E323-7964-4800-8601-11CAA7E9700F}">
      <dsp:nvSpPr>
        <dsp:cNvPr id="0" name=""/>
        <dsp:cNvSpPr/>
      </dsp:nvSpPr>
      <dsp:spPr>
        <a:xfrm>
          <a:off x="116376" y="344840"/>
          <a:ext cx="127767" cy="127767"/>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60DCD0-32B5-44EF-8C49-94F3A73A8DB8}">
      <dsp:nvSpPr>
        <dsp:cNvPr id="0" name=""/>
        <dsp:cNvSpPr/>
      </dsp:nvSpPr>
      <dsp:spPr>
        <a:xfrm>
          <a:off x="157780" y="510888"/>
          <a:ext cx="2352043" cy="10221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132"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Branchespecifikke standarder (forsyning mm.)</a:t>
          </a:r>
        </a:p>
      </dsp:txBody>
      <dsp:txXfrm>
        <a:off x="157780" y="510888"/>
        <a:ext cx="2352043" cy="102213"/>
      </dsp:txXfrm>
    </dsp:sp>
    <dsp:sp modelId="{363D71D7-72A9-4BC4-88DF-D8BB6143E8B7}">
      <dsp:nvSpPr>
        <dsp:cNvPr id="0" name=""/>
        <dsp:cNvSpPr/>
      </dsp:nvSpPr>
      <dsp:spPr>
        <a:xfrm>
          <a:off x="93896" y="498111"/>
          <a:ext cx="127767" cy="127767"/>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26BCB5-947C-495A-B02C-559574021946}">
      <dsp:nvSpPr>
        <dsp:cNvPr id="0" name=""/>
        <dsp:cNvSpPr/>
      </dsp:nvSpPr>
      <dsp:spPr>
        <a:xfrm>
          <a:off x="84537" y="664160"/>
          <a:ext cx="2425287" cy="10221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132" tIns="12700" rIns="12700" bIns="12700" numCol="1" spcCol="1270" anchor="ctr" anchorCtr="0">
          <a:noAutofit/>
        </a:bodyPr>
        <a:lstStyle/>
        <a:p>
          <a:pPr marL="0" lvl="0" indent="0" algn="l" defTabSz="222250">
            <a:lnSpc>
              <a:spcPct val="90000"/>
            </a:lnSpc>
            <a:spcBef>
              <a:spcPct val="0"/>
            </a:spcBef>
            <a:spcAft>
              <a:spcPct val="35000"/>
            </a:spcAft>
            <a:buNone/>
          </a:pPr>
          <a:r>
            <a:rPr lang="da-DK" sz="500" b="1" kern="1200" dirty="0">
              <a:solidFill>
                <a:schemeClr val="tx1"/>
              </a:solidFill>
            </a:rPr>
            <a:t>Standarder for </a:t>
          </a:r>
          <a:r>
            <a:rPr lang="da-DK" sz="500" b="1" kern="1200" dirty="0" err="1">
              <a:solidFill>
                <a:schemeClr val="tx1"/>
              </a:solidFill>
            </a:rPr>
            <a:t>cybersikkerhed</a:t>
          </a:r>
          <a:r>
            <a:rPr lang="da-DK" sz="500" b="1" kern="1200" dirty="0">
              <a:solidFill>
                <a:schemeClr val="tx1"/>
              </a:solidFill>
            </a:rPr>
            <a:t> i OT (Industrielle kommunikationsnetværk - IEC 62443-serien)</a:t>
          </a:r>
        </a:p>
      </dsp:txBody>
      <dsp:txXfrm>
        <a:off x="84537" y="664160"/>
        <a:ext cx="2425287" cy="102213"/>
      </dsp:txXfrm>
    </dsp:sp>
    <dsp:sp modelId="{D5A20886-810A-414F-B4BE-2A92D0DA46F6}">
      <dsp:nvSpPr>
        <dsp:cNvPr id="0" name=""/>
        <dsp:cNvSpPr/>
      </dsp:nvSpPr>
      <dsp:spPr>
        <a:xfrm>
          <a:off x="20653" y="651383"/>
          <a:ext cx="127767" cy="127767"/>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2AC0F-76B6-43E0-B872-61205757FD69}">
      <dsp:nvSpPr>
        <dsp:cNvPr id="0" name=""/>
        <dsp:cNvSpPr/>
      </dsp:nvSpPr>
      <dsp:spPr>
        <a:xfrm>
          <a:off x="3121" y="0"/>
          <a:ext cx="1095320" cy="222607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a:t>Ordliste-Standarder</a:t>
          </a:r>
        </a:p>
      </dsp:txBody>
      <dsp:txXfrm>
        <a:off x="3121" y="0"/>
        <a:ext cx="1095320" cy="667821"/>
      </dsp:txXfrm>
    </dsp:sp>
    <dsp:sp modelId="{EB4A9E8F-216F-4BC6-876D-F303163FC30F}">
      <dsp:nvSpPr>
        <dsp:cNvPr id="0" name=""/>
        <dsp:cNvSpPr/>
      </dsp:nvSpPr>
      <dsp:spPr>
        <a:xfrm>
          <a:off x="112653" y="667821"/>
          <a:ext cx="876256" cy="1446946"/>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da-DK" sz="1000" kern="1200" dirty="0"/>
            <a:t>ISO/IEC 27000</a:t>
          </a:r>
        </a:p>
      </dsp:txBody>
      <dsp:txXfrm>
        <a:off x="138318" y="693486"/>
        <a:ext cx="824926" cy="1395616"/>
      </dsp:txXfrm>
    </dsp:sp>
    <dsp:sp modelId="{BEC84D84-965C-45D0-BE2E-D77770906AE4}">
      <dsp:nvSpPr>
        <dsp:cNvPr id="0" name=""/>
        <dsp:cNvSpPr/>
      </dsp:nvSpPr>
      <dsp:spPr>
        <a:xfrm>
          <a:off x="1180590" y="0"/>
          <a:ext cx="1095320" cy="222607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a:t>Kravstandarder</a:t>
          </a:r>
        </a:p>
      </dsp:txBody>
      <dsp:txXfrm>
        <a:off x="1180590" y="0"/>
        <a:ext cx="1095320" cy="667821"/>
      </dsp:txXfrm>
    </dsp:sp>
    <dsp:sp modelId="{B17B8442-B994-476D-8F70-5C443C12C20D}">
      <dsp:nvSpPr>
        <dsp:cNvPr id="0" name=""/>
        <dsp:cNvSpPr/>
      </dsp:nvSpPr>
      <dsp:spPr>
        <a:xfrm>
          <a:off x="1290122" y="668011"/>
          <a:ext cx="876256" cy="437333"/>
        </a:xfrm>
        <a:prstGeom prst="roundRect">
          <a:avLst>
            <a:gd name="adj" fmla="val 10000"/>
          </a:avLst>
        </a:prstGeom>
        <a:solidFill>
          <a:srgbClr val="FF9900"/>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da-DK" sz="1000" kern="1200"/>
            <a:t>ISO/IEC 27001</a:t>
          </a:r>
        </a:p>
      </dsp:txBody>
      <dsp:txXfrm>
        <a:off x="1302931" y="680820"/>
        <a:ext cx="850638" cy="411715"/>
      </dsp:txXfrm>
    </dsp:sp>
    <dsp:sp modelId="{5873D39F-BD1B-4559-965E-0DFE51B7EF6A}">
      <dsp:nvSpPr>
        <dsp:cNvPr id="0" name=""/>
        <dsp:cNvSpPr/>
      </dsp:nvSpPr>
      <dsp:spPr>
        <a:xfrm>
          <a:off x="1290122" y="1172627"/>
          <a:ext cx="876256" cy="437333"/>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da-DK" sz="1000" kern="1200"/>
            <a:t>ISO/IEC 27006</a:t>
          </a:r>
        </a:p>
      </dsp:txBody>
      <dsp:txXfrm>
        <a:off x="1302931" y="1185436"/>
        <a:ext cx="850638" cy="411715"/>
      </dsp:txXfrm>
    </dsp:sp>
    <dsp:sp modelId="{F4FEEC11-43F3-4467-AE7D-B4B1C40D9295}">
      <dsp:nvSpPr>
        <dsp:cNvPr id="0" name=""/>
        <dsp:cNvSpPr/>
      </dsp:nvSpPr>
      <dsp:spPr>
        <a:xfrm>
          <a:off x="1290122" y="1677243"/>
          <a:ext cx="876256" cy="437333"/>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da-DK" sz="1000" kern="1200"/>
            <a:t>ISO/IEC 27009</a:t>
          </a:r>
        </a:p>
      </dsp:txBody>
      <dsp:txXfrm>
        <a:off x="1302931" y="1690052"/>
        <a:ext cx="850638" cy="411715"/>
      </dsp:txXfrm>
    </dsp:sp>
    <dsp:sp modelId="{08F94BE4-42DB-4D1C-8C87-1E7603473905}">
      <dsp:nvSpPr>
        <dsp:cNvPr id="0" name=""/>
        <dsp:cNvSpPr/>
      </dsp:nvSpPr>
      <dsp:spPr>
        <a:xfrm>
          <a:off x="2358060" y="0"/>
          <a:ext cx="1095320" cy="222607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a:t>Vejledende standarder</a:t>
          </a:r>
        </a:p>
      </dsp:txBody>
      <dsp:txXfrm>
        <a:off x="2358060" y="0"/>
        <a:ext cx="1095320" cy="667821"/>
      </dsp:txXfrm>
    </dsp:sp>
    <dsp:sp modelId="{BDE86F3D-7DBA-4F93-B065-392BBD7A4D2B}">
      <dsp:nvSpPr>
        <dsp:cNvPr id="0" name=""/>
        <dsp:cNvSpPr/>
      </dsp:nvSpPr>
      <dsp:spPr>
        <a:xfrm>
          <a:off x="2467592" y="667875"/>
          <a:ext cx="876256" cy="324291"/>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da-DK" sz="1000" kern="1200"/>
            <a:t>ISO/IEC 27002</a:t>
          </a:r>
        </a:p>
      </dsp:txBody>
      <dsp:txXfrm>
        <a:off x="2477090" y="677373"/>
        <a:ext cx="857260" cy="305295"/>
      </dsp:txXfrm>
    </dsp:sp>
    <dsp:sp modelId="{B607105A-125F-49CC-B6B1-61C87265C024}">
      <dsp:nvSpPr>
        <dsp:cNvPr id="0" name=""/>
        <dsp:cNvSpPr/>
      </dsp:nvSpPr>
      <dsp:spPr>
        <a:xfrm>
          <a:off x="2467592" y="1042057"/>
          <a:ext cx="876256" cy="324291"/>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da-DK" sz="1000" kern="1200" dirty="0"/>
            <a:t>ISO/IEC 27003</a:t>
          </a:r>
        </a:p>
      </dsp:txBody>
      <dsp:txXfrm>
        <a:off x="2477090" y="1051555"/>
        <a:ext cx="857260" cy="305295"/>
      </dsp:txXfrm>
    </dsp:sp>
    <dsp:sp modelId="{FAD2F254-97C4-4480-84B5-F9307523E7E3}">
      <dsp:nvSpPr>
        <dsp:cNvPr id="0" name=""/>
        <dsp:cNvSpPr/>
      </dsp:nvSpPr>
      <dsp:spPr>
        <a:xfrm>
          <a:off x="2467592" y="1416239"/>
          <a:ext cx="876256" cy="324291"/>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da-DK" sz="1000" kern="1200"/>
            <a:t>ISO/IEC 27004</a:t>
          </a:r>
        </a:p>
      </dsp:txBody>
      <dsp:txXfrm>
        <a:off x="2477090" y="1425737"/>
        <a:ext cx="857260" cy="305295"/>
      </dsp:txXfrm>
    </dsp:sp>
    <dsp:sp modelId="{F859A17B-D5C0-40B8-8C19-2E6F3EA2D197}">
      <dsp:nvSpPr>
        <dsp:cNvPr id="0" name=""/>
        <dsp:cNvSpPr/>
      </dsp:nvSpPr>
      <dsp:spPr>
        <a:xfrm>
          <a:off x="2467592" y="1790421"/>
          <a:ext cx="876256" cy="324291"/>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da-DK" sz="1000" kern="1200"/>
            <a:t>ISO/IEC 27005</a:t>
          </a:r>
        </a:p>
      </dsp:txBody>
      <dsp:txXfrm>
        <a:off x="2477090" y="1799919"/>
        <a:ext cx="857260" cy="305295"/>
      </dsp:txXfrm>
    </dsp:sp>
    <dsp:sp modelId="{942D4E27-208A-4B5F-806B-5DF278EEB8E9}">
      <dsp:nvSpPr>
        <dsp:cNvPr id="0" name=""/>
        <dsp:cNvSpPr/>
      </dsp:nvSpPr>
      <dsp:spPr>
        <a:xfrm>
          <a:off x="3535529" y="0"/>
          <a:ext cx="1095320" cy="222607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a:t>Sektor-specifikke standarder</a:t>
          </a:r>
        </a:p>
      </dsp:txBody>
      <dsp:txXfrm>
        <a:off x="3535529" y="0"/>
        <a:ext cx="1095320" cy="667821"/>
      </dsp:txXfrm>
    </dsp:sp>
    <dsp:sp modelId="{3879C275-3AAD-4051-AB1E-10C29F0FA672}">
      <dsp:nvSpPr>
        <dsp:cNvPr id="0" name=""/>
        <dsp:cNvSpPr/>
      </dsp:nvSpPr>
      <dsp:spPr>
        <a:xfrm>
          <a:off x="3645061" y="667875"/>
          <a:ext cx="876256" cy="324291"/>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da-DK" sz="1000" kern="1200" dirty="0"/>
            <a:t>ISO/IEC 27011</a:t>
          </a:r>
        </a:p>
      </dsp:txBody>
      <dsp:txXfrm>
        <a:off x="3654559" y="677373"/>
        <a:ext cx="857260" cy="305295"/>
      </dsp:txXfrm>
    </dsp:sp>
    <dsp:sp modelId="{48C9A776-7434-49A2-B708-AB90E15E7966}">
      <dsp:nvSpPr>
        <dsp:cNvPr id="0" name=""/>
        <dsp:cNvSpPr/>
      </dsp:nvSpPr>
      <dsp:spPr>
        <a:xfrm>
          <a:off x="3645061" y="1042057"/>
          <a:ext cx="876256" cy="324291"/>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da-DK" sz="1000" kern="1200"/>
            <a:t>ISO/IEC 27017</a:t>
          </a:r>
        </a:p>
      </dsp:txBody>
      <dsp:txXfrm>
        <a:off x="3654559" y="1051555"/>
        <a:ext cx="857260" cy="305295"/>
      </dsp:txXfrm>
    </dsp:sp>
    <dsp:sp modelId="{624D0CCC-354E-4979-B372-A0C0352955FC}">
      <dsp:nvSpPr>
        <dsp:cNvPr id="0" name=""/>
        <dsp:cNvSpPr/>
      </dsp:nvSpPr>
      <dsp:spPr>
        <a:xfrm>
          <a:off x="3645061" y="1416239"/>
          <a:ext cx="876256" cy="324291"/>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da-DK" sz="1000" kern="1200"/>
            <a:t>ISO/IEC 27018</a:t>
          </a:r>
        </a:p>
      </dsp:txBody>
      <dsp:txXfrm>
        <a:off x="3654559" y="1425737"/>
        <a:ext cx="857260" cy="305295"/>
      </dsp:txXfrm>
    </dsp:sp>
    <dsp:sp modelId="{CC26C2DF-FD27-4413-8EBD-FFC8EFD53E8A}">
      <dsp:nvSpPr>
        <dsp:cNvPr id="0" name=""/>
        <dsp:cNvSpPr/>
      </dsp:nvSpPr>
      <dsp:spPr>
        <a:xfrm>
          <a:off x="3645061" y="1790421"/>
          <a:ext cx="876256" cy="324291"/>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da-DK" sz="1000" kern="1200"/>
            <a:t>ISO/IEC 27019</a:t>
          </a:r>
        </a:p>
      </dsp:txBody>
      <dsp:txXfrm>
        <a:off x="3654559" y="1799919"/>
        <a:ext cx="857260" cy="305295"/>
      </dsp:txXfrm>
    </dsp:sp>
    <dsp:sp modelId="{BDC7028B-E90F-478A-B8FA-EF153B9F3EF6}">
      <dsp:nvSpPr>
        <dsp:cNvPr id="0" name=""/>
        <dsp:cNvSpPr/>
      </dsp:nvSpPr>
      <dsp:spPr>
        <a:xfrm>
          <a:off x="4712999" y="0"/>
          <a:ext cx="1095320" cy="222607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a:t>Vejledende kontrol-specifikke standarder </a:t>
          </a:r>
        </a:p>
      </dsp:txBody>
      <dsp:txXfrm>
        <a:off x="4712999" y="0"/>
        <a:ext cx="1095320" cy="667821"/>
      </dsp:txXfrm>
    </dsp:sp>
    <dsp:sp modelId="{4066CC8B-1DF5-422B-A484-1C4783BB4482}">
      <dsp:nvSpPr>
        <dsp:cNvPr id="0" name=""/>
        <dsp:cNvSpPr/>
      </dsp:nvSpPr>
      <dsp:spPr>
        <a:xfrm>
          <a:off x="4822531" y="668011"/>
          <a:ext cx="876256" cy="437333"/>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da-DK" sz="1000" kern="1200" dirty="0"/>
            <a:t>ISO/IEC 2703x</a:t>
          </a:r>
        </a:p>
      </dsp:txBody>
      <dsp:txXfrm>
        <a:off x="4835340" y="680820"/>
        <a:ext cx="850638" cy="411715"/>
      </dsp:txXfrm>
    </dsp:sp>
    <dsp:sp modelId="{2A2B12F9-F67E-4633-81B4-8B1201BDAC26}">
      <dsp:nvSpPr>
        <dsp:cNvPr id="0" name=""/>
        <dsp:cNvSpPr/>
      </dsp:nvSpPr>
      <dsp:spPr>
        <a:xfrm>
          <a:off x="4822531" y="1172627"/>
          <a:ext cx="876256" cy="437333"/>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da-DK" sz="1000" kern="1200" dirty="0"/>
            <a:t>ISO/IEC 2704x</a:t>
          </a:r>
        </a:p>
      </dsp:txBody>
      <dsp:txXfrm>
        <a:off x="4835340" y="1185436"/>
        <a:ext cx="850638" cy="411715"/>
      </dsp:txXfrm>
    </dsp:sp>
    <dsp:sp modelId="{8ADA6521-1D3E-4021-9B74-E11C6F5681B4}">
      <dsp:nvSpPr>
        <dsp:cNvPr id="0" name=""/>
        <dsp:cNvSpPr/>
      </dsp:nvSpPr>
      <dsp:spPr>
        <a:xfrm>
          <a:off x="4822531" y="1677243"/>
          <a:ext cx="876256" cy="437333"/>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da-DK" sz="1000" kern="1200" dirty="0"/>
            <a:t>ISO/IEC 2705x</a:t>
          </a:r>
        </a:p>
      </dsp:txBody>
      <dsp:txXfrm>
        <a:off x="4835340" y="1690052"/>
        <a:ext cx="850638" cy="4117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184F0-585D-4A18-8267-437B9B3FCA3C}">
      <dsp:nvSpPr>
        <dsp:cNvPr id="0" name=""/>
        <dsp:cNvSpPr/>
      </dsp:nvSpPr>
      <dsp:spPr>
        <a:xfrm>
          <a:off x="-2861971" y="-441042"/>
          <a:ext cx="3414892" cy="3414892"/>
        </a:xfrm>
        <a:prstGeom prst="blockArc">
          <a:avLst>
            <a:gd name="adj1" fmla="val 18900000"/>
            <a:gd name="adj2" fmla="val 2700000"/>
            <a:gd name="adj3" fmla="val 633"/>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0BCE4F-69A4-4A0E-B9A7-EC1F79E1A137}">
      <dsp:nvSpPr>
        <dsp:cNvPr id="0" name=""/>
        <dsp:cNvSpPr/>
      </dsp:nvSpPr>
      <dsp:spPr>
        <a:xfrm>
          <a:off x="290156" y="194722"/>
          <a:ext cx="4397545" cy="389647"/>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9282" tIns="27940" rIns="27940" bIns="27940" numCol="1" spcCol="1270" anchor="ctr" anchorCtr="0">
          <a:noAutofit/>
        </a:bodyPr>
        <a:lstStyle/>
        <a:p>
          <a:pPr marL="0" lvl="0" indent="0" algn="l" defTabSz="488950" rtl="0">
            <a:lnSpc>
              <a:spcPct val="90000"/>
            </a:lnSpc>
            <a:spcBef>
              <a:spcPct val="0"/>
            </a:spcBef>
            <a:spcAft>
              <a:spcPct val="35000"/>
            </a:spcAft>
            <a:buNone/>
          </a:pPr>
          <a:r>
            <a:rPr lang="da-DK" sz="1100" kern="1200" dirty="0"/>
            <a:t>En struktureret tilgang til organisationens informationssikkerhed for at nå forretningsmålene. </a:t>
          </a:r>
        </a:p>
      </dsp:txBody>
      <dsp:txXfrm>
        <a:off x="290156" y="194722"/>
        <a:ext cx="4397545" cy="389647"/>
      </dsp:txXfrm>
    </dsp:sp>
    <dsp:sp modelId="{C0A7D67A-E16C-4971-A942-97352348A1FF}">
      <dsp:nvSpPr>
        <dsp:cNvPr id="0" name=""/>
        <dsp:cNvSpPr/>
      </dsp:nvSpPr>
      <dsp:spPr>
        <a:xfrm>
          <a:off x="46627" y="146016"/>
          <a:ext cx="487058" cy="487058"/>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AB41D7-D9B1-4A08-B229-9A43396CCA5C}">
      <dsp:nvSpPr>
        <dsp:cNvPr id="0" name=""/>
        <dsp:cNvSpPr/>
      </dsp:nvSpPr>
      <dsp:spPr>
        <a:xfrm>
          <a:off x="513550" y="779294"/>
          <a:ext cx="4174151" cy="389647"/>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9282" tIns="27940" rIns="27940" bIns="27940" numCol="1" spcCol="1270" anchor="ctr" anchorCtr="0">
          <a:noAutofit/>
        </a:bodyPr>
        <a:lstStyle/>
        <a:p>
          <a:pPr marL="0" lvl="0" indent="0" algn="l" defTabSz="488950" rtl="0">
            <a:lnSpc>
              <a:spcPct val="90000"/>
            </a:lnSpc>
            <a:spcBef>
              <a:spcPct val="0"/>
            </a:spcBef>
            <a:spcAft>
              <a:spcPct val="35000"/>
            </a:spcAft>
            <a:buNone/>
          </a:pPr>
          <a:r>
            <a:rPr lang="da-DK" sz="1100" kern="1200"/>
            <a:t>Baseret på risikovurdering og organisationens risikoaccept til effektiv styring af risici. </a:t>
          </a:r>
        </a:p>
      </dsp:txBody>
      <dsp:txXfrm>
        <a:off x="513550" y="779294"/>
        <a:ext cx="4174151" cy="389647"/>
      </dsp:txXfrm>
    </dsp:sp>
    <dsp:sp modelId="{12D209CA-8CD0-44E4-935B-7EEAC9B623FE}">
      <dsp:nvSpPr>
        <dsp:cNvPr id="0" name=""/>
        <dsp:cNvSpPr/>
      </dsp:nvSpPr>
      <dsp:spPr>
        <a:xfrm>
          <a:off x="270021" y="730588"/>
          <a:ext cx="487058" cy="487058"/>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69A0B7-8B6A-4ED1-A0F4-C59E51D0F73D}">
      <dsp:nvSpPr>
        <dsp:cNvPr id="0" name=""/>
        <dsp:cNvSpPr/>
      </dsp:nvSpPr>
      <dsp:spPr>
        <a:xfrm>
          <a:off x="513550" y="1363865"/>
          <a:ext cx="4174151" cy="389647"/>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9282" tIns="27940" rIns="27940" bIns="27940" numCol="1" spcCol="1270" anchor="ctr" anchorCtr="0">
          <a:noAutofit/>
        </a:bodyPr>
        <a:lstStyle/>
        <a:p>
          <a:pPr marL="0" lvl="0" indent="0" algn="l" defTabSz="488950" rtl="0">
            <a:lnSpc>
              <a:spcPct val="90000"/>
            </a:lnSpc>
            <a:spcBef>
              <a:spcPct val="0"/>
            </a:spcBef>
            <a:spcAft>
              <a:spcPct val="35000"/>
            </a:spcAft>
            <a:buNone/>
          </a:pPr>
          <a:r>
            <a:rPr lang="da-DK" sz="1100" kern="1200" dirty="0"/>
            <a:t>Identifikation af krav til beskyttelse af informationsaktiver.</a:t>
          </a:r>
        </a:p>
      </dsp:txBody>
      <dsp:txXfrm>
        <a:off x="513550" y="1363865"/>
        <a:ext cx="4174151" cy="389647"/>
      </dsp:txXfrm>
    </dsp:sp>
    <dsp:sp modelId="{A0FEEC48-9443-47EE-BEEC-2F6FE74B6B9D}">
      <dsp:nvSpPr>
        <dsp:cNvPr id="0" name=""/>
        <dsp:cNvSpPr/>
      </dsp:nvSpPr>
      <dsp:spPr>
        <a:xfrm>
          <a:off x="270021" y="1315160"/>
          <a:ext cx="487058" cy="487058"/>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7120B2-178B-4077-8AED-FC6F9AA693F0}">
      <dsp:nvSpPr>
        <dsp:cNvPr id="0" name=""/>
        <dsp:cNvSpPr/>
      </dsp:nvSpPr>
      <dsp:spPr>
        <a:xfrm>
          <a:off x="290156" y="1948437"/>
          <a:ext cx="4397545" cy="389647"/>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9282" tIns="27940" rIns="27940" bIns="27940" numCol="1" spcCol="1270" anchor="ctr" anchorCtr="0">
          <a:noAutofit/>
        </a:bodyPr>
        <a:lstStyle/>
        <a:p>
          <a:pPr marL="0" lvl="0" indent="0" algn="l" defTabSz="488950" rtl="0">
            <a:lnSpc>
              <a:spcPct val="90000"/>
            </a:lnSpc>
            <a:spcBef>
              <a:spcPct val="0"/>
            </a:spcBef>
            <a:spcAft>
              <a:spcPct val="35000"/>
            </a:spcAft>
            <a:buNone/>
          </a:pPr>
          <a:r>
            <a:rPr lang="da-DK" sz="1100" kern="1200" dirty="0"/>
            <a:t>Anvendelse af egnede foranstaltninger til sikring af informationsaktiver.</a:t>
          </a:r>
        </a:p>
      </dsp:txBody>
      <dsp:txXfrm>
        <a:off x="290156" y="1948437"/>
        <a:ext cx="4397545" cy="389647"/>
      </dsp:txXfrm>
    </dsp:sp>
    <dsp:sp modelId="{1BFD100A-74FE-42C4-B051-B21CC97EC20E}">
      <dsp:nvSpPr>
        <dsp:cNvPr id="0" name=""/>
        <dsp:cNvSpPr/>
      </dsp:nvSpPr>
      <dsp:spPr>
        <a:xfrm>
          <a:off x="46627" y="1899731"/>
          <a:ext cx="487058" cy="487058"/>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184F0-585D-4A18-8267-437B9B3FCA3C}">
      <dsp:nvSpPr>
        <dsp:cNvPr id="0" name=""/>
        <dsp:cNvSpPr/>
      </dsp:nvSpPr>
      <dsp:spPr>
        <a:xfrm>
          <a:off x="-2393815" y="-369870"/>
          <a:ext cx="2858756" cy="2858756"/>
        </a:xfrm>
        <a:prstGeom prst="blockArc">
          <a:avLst>
            <a:gd name="adj1" fmla="val 18900000"/>
            <a:gd name="adj2" fmla="val 2700000"/>
            <a:gd name="adj3" fmla="val 756"/>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0BCE4F-69A4-4A0E-B9A7-EC1F79E1A137}">
      <dsp:nvSpPr>
        <dsp:cNvPr id="0" name=""/>
        <dsp:cNvSpPr/>
      </dsp:nvSpPr>
      <dsp:spPr>
        <a:xfrm>
          <a:off x="244223" y="162909"/>
          <a:ext cx="4450013" cy="32598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8754" tIns="22860" rIns="22860" bIns="22860" numCol="1" spcCol="1270" anchor="ctr" anchorCtr="0">
          <a:noAutofit/>
        </a:bodyPr>
        <a:lstStyle/>
        <a:p>
          <a:pPr marL="0" lvl="0" indent="0" algn="l" defTabSz="400050" rtl="0">
            <a:lnSpc>
              <a:spcPct val="90000"/>
            </a:lnSpc>
            <a:spcBef>
              <a:spcPct val="0"/>
            </a:spcBef>
            <a:spcAft>
              <a:spcPct val="35000"/>
            </a:spcAft>
            <a:buNone/>
          </a:pPr>
          <a:r>
            <a:rPr lang="da-DK" sz="900" kern="1200" dirty="0"/>
            <a:t>En struktureret tilgang til organisationens informationssikkerhed for at nå forretningsmålene. </a:t>
          </a:r>
        </a:p>
      </dsp:txBody>
      <dsp:txXfrm>
        <a:off x="244223" y="162909"/>
        <a:ext cx="4450013" cy="325989"/>
      </dsp:txXfrm>
    </dsp:sp>
    <dsp:sp modelId="{C0A7D67A-E16C-4971-A942-97352348A1FF}">
      <dsp:nvSpPr>
        <dsp:cNvPr id="0" name=""/>
        <dsp:cNvSpPr/>
      </dsp:nvSpPr>
      <dsp:spPr>
        <a:xfrm>
          <a:off x="40480" y="122161"/>
          <a:ext cx="407486" cy="407486"/>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AB41D7-D9B1-4A08-B229-9A43396CCA5C}">
      <dsp:nvSpPr>
        <dsp:cNvPr id="0" name=""/>
        <dsp:cNvSpPr/>
      </dsp:nvSpPr>
      <dsp:spPr>
        <a:xfrm>
          <a:off x="431120" y="651978"/>
          <a:ext cx="4263116" cy="32598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8754" tIns="22860" rIns="22860" bIns="22860" numCol="1" spcCol="1270" anchor="ctr" anchorCtr="0">
          <a:noAutofit/>
        </a:bodyPr>
        <a:lstStyle/>
        <a:p>
          <a:pPr marL="0" lvl="0" indent="0" algn="l" defTabSz="400050" rtl="0">
            <a:lnSpc>
              <a:spcPct val="90000"/>
            </a:lnSpc>
            <a:spcBef>
              <a:spcPct val="0"/>
            </a:spcBef>
            <a:spcAft>
              <a:spcPct val="35000"/>
            </a:spcAft>
            <a:buNone/>
          </a:pPr>
          <a:r>
            <a:rPr lang="da-DK" sz="900" kern="1200"/>
            <a:t>Baseret på risikovurdering og organisationens risikoaccept til effektiv styring af risici. </a:t>
          </a:r>
        </a:p>
      </dsp:txBody>
      <dsp:txXfrm>
        <a:off x="431120" y="651978"/>
        <a:ext cx="4263116" cy="325989"/>
      </dsp:txXfrm>
    </dsp:sp>
    <dsp:sp modelId="{12D209CA-8CD0-44E4-935B-7EEAC9B623FE}">
      <dsp:nvSpPr>
        <dsp:cNvPr id="0" name=""/>
        <dsp:cNvSpPr/>
      </dsp:nvSpPr>
      <dsp:spPr>
        <a:xfrm>
          <a:off x="227377" y="611229"/>
          <a:ext cx="407486" cy="407486"/>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69A0B7-8B6A-4ED1-A0F4-C59E51D0F73D}">
      <dsp:nvSpPr>
        <dsp:cNvPr id="0" name=""/>
        <dsp:cNvSpPr/>
      </dsp:nvSpPr>
      <dsp:spPr>
        <a:xfrm>
          <a:off x="431120" y="1141047"/>
          <a:ext cx="4263116" cy="32598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8754" tIns="22860" rIns="22860" bIns="22860" numCol="1" spcCol="1270" anchor="ctr" anchorCtr="0">
          <a:noAutofit/>
        </a:bodyPr>
        <a:lstStyle/>
        <a:p>
          <a:pPr marL="0" lvl="0" indent="0" algn="l" defTabSz="400050" rtl="0">
            <a:lnSpc>
              <a:spcPct val="90000"/>
            </a:lnSpc>
            <a:spcBef>
              <a:spcPct val="0"/>
            </a:spcBef>
            <a:spcAft>
              <a:spcPct val="35000"/>
            </a:spcAft>
            <a:buNone/>
          </a:pPr>
          <a:r>
            <a:rPr lang="da-DK" sz="900" kern="1200" dirty="0"/>
            <a:t>Identifikation af krav til beskyttelse af informationsaktiver.</a:t>
          </a:r>
        </a:p>
      </dsp:txBody>
      <dsp:txXfrm>
        <a:off x="431120" y="1141047"/>
        <a:ext cx="4263116" cy="325989"/>
      </dsp:txXfrm>
    </dsp:sp>
    <dsp:sp modelId="{A0FEEC48-9443-47EE-BEEC-2F6FE74B6B9D}">
      <dsp:nvSpPr>
        <dsp:cNvPr id="0" name=""/>
        <dsp:cNvSpPr/>
      </dsp:nvSpPr>
      <dsp:spPr>
        <a:xfrm>
          <a:off x="227377" y="1100298"/>
          <a:ext cx="407486" cy="407486"/>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7120B2-178B-4077-8AED-FC6F9AA693F0}">
      <dsp:nvSpPr>
        <dsp:cNvPr id="0" name=""/>
        <dsp:cNvSpPr/>
      </dsp:nvSpPr>
      <dsp:spPr>
        <a:xfrm>
          <a:off x="244223" y="1630115"/>
          <a:ext cx="4450013" cy="32598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8754" tIns="22860" rIns="22860" bIns="22860" numCol="1" spcCol="1270" anchor="ctr" anchorCtr="0">
          <a:noAutofit/>
        </a:bodyPr>
        <a:lstStyle/>
        <a:p>
          <a:pPr marL="0" lvl="0" indent="0" algn="l" defTabSz="400050" rtl="0">
            <a:lnSpc>
              <a:spcPct val="90000"/>
            </a:lnSpc>
            <a:spcBef>
              <a:spcPct val="0"/>
            </a:spcBef>
            <a:spcAft>
              <a:spcPct val="35000"/>
            </a:spcAft>
            <a:buNone/>
          </a:pPr>
          <a:r>
            <a:rPr lang="da-DK" sz="900" kern="1200" dirty="0"/>
            <a:t>Anvendelse af egnede foranstaltninger til sikring af informationsaktiver.</a:t>
          </a:r>
        </a:p>
      </dsp:txBody>
      <dsp:txXfrm>
        <a:off x="244223" y="1630115"/>
        <a:ext cx="4450013" cy="325989"/>
      </dsp:txXfrm>
    </dsp:sp>
    <dsp:sp modelId="{1BFD100A-74FE-42C4-B051-B21CC97EC20E}">
      <dsp:nvSpPr>
        <dsp:cNvPr id="0" name=""/>
        <dsp:cNvSpPr/>
      </dsp:nvSpPr>
      <dsp:spPr>
        <a:xfrm>
          <a:off x="40480" y="1589367"/>
          <a:ext cx="407486" cy="407486"/>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4EF08-338A-4D0A-9011-E82B50E22D8F}">
      <dsp:nvSpPr>
        <dsp:cNvPr id="0" name=""/>
        <dsp:cNvSpPr/>
      </dsp:nvSpPr>
      <dsp:spPr>
        <a:xfrm>
          <a:off x="1378606" y="215763"/>
          <a:ext cx="2831504" cy="983344"/>
        </a:xfrm>
        <a:prstGeom prst="ellipse">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916387-14EB-4B9A-9133-D1F390058D94}">
      <dsp:nvSpPr>
        <dsp:cNvPr id="0" name=""/>
        <dsp:cNvSpPr/>
      </dsp:nvSpPr>
      <dsp:spPr>
        <a:xfrm>
          <a:off x="2500614" y="2639106"/>
          <a:ext cx="548741" cy="351194"/>
        </a:xfrm>
        <a:prstGeom prst="down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23C696-AF9B-40F4-995F-2ADE42B4D061}">
      <dsp:nvSpPr>
        <dsp:cNvPr id="0" name=""/>
        <dsp:cNvSpPr/>
      </dsp:nvSpPr>
      <dsp:spPr>
        <a:xfrm>
          <a:off x="-152740" y="2863644"/>
          <a:ext cx="5654316" cy="458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da-DK" sz="2400" kern="1200" dirty="0"/>
        </a:p>
        <a:p>
          <a:pPr marL="0" lvl="0" indent="0" algn="ctr" defTabSz="1066800">
            <a:lnSpc>
              <a:spcPct val="90000"/>
            </a:lnSpc>
            <a:spcBef>
              <a:spcPct val="0"/>
            </a:spcBef>
            <a:spcAft>
              <a:spcPct val="35000"/>
            </a:spcAft>
            <a:buNone/>
          </a:pPr>
          <a:r>
            <a:rPr lang="da-DK" sz="2400" kern="1200" dirty="0"/>
            <a:t>Informationsaktivers værdi</a:t>
          </a:r>
        </a:p>
      </dsp:txBody>
      <dsp:txXfrm>
        <a:off x="-152740" y="2863644"/>
        <a:ext cx="5654316" cy="458993"/>
      </dsp:txXfrm>
    </dsp:sp>
    <dsp:sp modelId="{A3FE082B-F48F-407C-B68C-7FBFBDB965AF}">
      <dsp:nvSpPr>
        <dsp:cNvPr id="0" name=""/>
        <dsp:cNvSpPr/>
      </dsp:nvSpPr>
      <dsp:spPr>
        <a:xfrm>
          <a:off x="2120308" y="1111425"/>
          <a:ext cx="1314545" cy="126855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kern="1200" dirty="0"/>
            <a:t>Tilgængelighed</a:t>
          </a:r>
        </a:p>
      </dsp:txBody>
      <dsp:txXfrm>
        <a:off x="2312819" y="1297201"/>
        <a:ext cx="929523" cy="897004"/>
      </dsp:txXfrm>
    </dsp:sp>
    <dsp:sp modelId="{18992AE8-C87E-45F1-B7ED-137DC2A937A8}">
      <dsp:nvSpPr>
        <dsp:cNvPr id="0" name=""/>
        <dsp:cNvSpPr/>
      </dsp:nvSpPr>
      <dsp:spPr>
        <a:xfrm>
          <a:off x="1753729" y="504603"/>
          <a:ext cx="916143" cy="90828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Integritet</a:t>
          </a:r>
        </a:p>
      </dsp:txBody>
      <dsp:txXfrm>
        <a:off x="1887895" y="637618"/>
        <a:ext cx="647811" cy="642250"/>
      </dsp:txXfrm>
    </dsp:sp>
    <dsp:sp modelId="{313130F8-4BE9-42C8-A623-A33D68C686D4}">
      <dsp:nvSpPr>
        <dsp:cNvPr id="0" name=""/>
        <dsp:cNvSpPr/>
      </dsp:nvSpPr>
      <dsp:spPr>
        <a:xfrm>
          <a:off x="2677317" y="311113"/>
          <a:ext cx="1162553" cy="114698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Fortrolighed</a:t>
          </a:r>
        </a:p>
      </dsp:txBody>
      <dsp:txXfrm>
        <a:off x="2847569" y="479085"/>
        <a:ext cx="822049" cy="811042"/>
      </dsp:txXfrm>
    </dsp:sp>
    <dsp:sp modelId="{1E9F92EE-FE54-416E-927B-103C439435FD}">
      <dsp:nvSpPr>
        <dsp:cNvPr id="0" name=""/>
        <dsp:cNvSpPr/>
      </dsp:nvSpPr>
      <dsp:spPr>
        <a:xfrm>
          <a:off x="1209818" y="102479"/>
          <a:ext cx="3072950" cy="2458360"/>
        </a:xfrm>
        <a:prstGeom prst="funnel">
          <a:avLst/>
        </a:prstGeom>
        <a:solidFill>
          <a:schemeClr val="lt2">
            <a:alpha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FD998-11D1-4D31-A0D6-B1DB8426610F}">
      <dsp:nvSpPr>
        <dsp:cNvPr id="0" name=""/>
        <dsp:cNvSpPr/>
      </dsp:nvSpPr>
      <dsp:spPr>
        <a:xfrm>
          <a:off x="-2653833" y="-409400"/>
          <a:ext cx="3167639" cy="3167639"/>
        </a:xfrm>
        <a:prstGeom prst="blockArc">
          <a:avLst>
            <a:gd name="adj1" fmla="val 18900000"/>
            <a:gd name="adj2" fmla="val 2700000"/>
            <a:gd name="adj3" fmla="val 682"/>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71834A-3739-4642-BB28-477AD89767B5}">
      <dsp:nvSpPr>
        <dsp:cNvPr id="0" name=""/>
        <dsp:cNvSpPr/>
      </dsp:nvSpPr>
      <dsp:spPr>
        <a:xfrm>
          <a:off x="269735" y="180578"/>
          <a:ext cx="3317698" cy="36134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818" tIns="25400" rIns="25400" bIns="25400" numCol="1" spcCol="1270" anchor="ctr" anchorCtr="0">
          <a:noAutofit/>
        </a:bodyPr>
        <a:lstStyle/>
        <a:p>
          <a:pPr marL="0" lvl="0" indent="0" algn="l" defTabSz="444500" rtl="0">
            <a:lnSpc>
              <a:spcPct val="90000"/>
            </a:lnSpc>
            <a:spcBef>
              <a:spcPct val="0"/>
            </a:spcBef>
            <a:spcAft>
              <a:spcPct val="35000"/>
            </a:spcAft>
            <a:buNone/>
          </a:pPr>
          <a:r>
            <a:rPr lang="da-DK" sz="1000" kern="1200"/>
            <a:t>Beskyttelse af informationer mod uautoriseret adgang eller videregivelse </a:t>
          </a:r>
        </a:p>
      </dsp:txBody>
      <dsp:txXfrm>
        <a:off x="269735" y="180578"/>
        <a:ext cx="3317698" cy="361345"/>
      </dsp:txXfrm>
    </dsp:sp>
    <dsp:sp modelId="{C9A5363A-58E7-4AC7-8E98-18DD7259723B}">
      <dsp:nvSpPr>
        <dsp:cNvPr id="0" name=""/>
        <dsp:cNvSpPr/>
      </dsp:nvSpPr>
      <dsp:spPr>
        <a:xfrm>
          <a:off x="43894" y="135410"/>
          <a:ext cx="451681" cy="451681"/>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3A9338-0EA9-4734-BBB9-387D92EBCB14}">
      <dsp:nvSpPr>
        <dsp:cNvPr id="0" name=""/>
        <dsp:cNvSpPr/>
      </dsp:nvSpPr>
      <dsp:spPr>
        <a:xfrm>
          <a:off x="476902" y="722690"/>
          <a:ext cx="3110530" cy="36134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818" tIns="25400" rIns="25400" bIns="25400" numCol="1" spcCol="1270" anchor="ctr" anchorCtr="0">
          <a:noAutofit/>
        </a:bodyPr>
        <a:lstStyle/>
        <a:p>
          <a:pPr marL="0" lvl="0" indent="0" algn="l" defTabSz="444500" rtl="0">
            <a:lnSpc>
              <a:spcPct val="90000"/>
            </a:lnSpc>
            <a:spcBef>
              <a:spcPct val="0"/>
            </a:spcBef>
            <a:spcAft>
              <a:spcPct val="35000"/>
            </a:spcAft>
            <a:buNone/>
          </a:pPr>
          <a:r>
            <a:rPr lang="da-DK" sz="1000" kern="1200"/>
            <a:t>Adgang til information gælder for en afgrænset gruppe</a:t>
          </a:r>
        </a:p>
      </dsp:txBody>
      <dsp:txXfrm>
        <a:off x="476902" y="722690"/>
        <a:ext cx="3110530" cy="361345"/>
      </dsp:txXfrm>
    </dsp:sp>
    <dsp:sp modelId="{82188303-8417-44BA-A137-60EE4CE395A5}">
      <dsp:nvSpPr>
        <dsp:cNvPr id="0" name=""/>
        <dsp:cNvSpPr/>
      </dsp:nvSpPr>
      <dsp:spPr>
        <a:xfrm>
          <a:off x="251062" y="677522"/>
          <a:ext cx="451681" cy="451681"/>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DC61CB-F251-44C3-AA3C-86DE08B5A0E0}">
      <dsp:nvSpPr>
        <dsp:cNvPr id="0" name=""/>
        <dsp:cNvSpPr/>
      </dsp:nvSpPr>
      <dsp:spPr>
        <a:xfrm>
          <a:off x="476902" y="1264802"/>
          <a:ext cx="3110530" cy="36134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818" tIns="25400" rIns="25400" bIns="25400" numCol="1" spcCol="1270" anchor="ctr" anchorCtr="0">
          <a:noAutofit/>
        </a:bodyPr>
        <a:lstStyle/>
        <a:p>
          <a:pPr marL="0" lvl="0" indent="0" algn="l" defTabSz="444500" rtl="0">
            <a:lnSpc>
              <a:spcPct val="90000"/>
            </a:lnSpc>
            <a:spcBef>
              <a:spcPct val="0"/>
            </a:spcBef>
            <a:spcAft>
              <a:spcPct val="35000"/>
            </a:spcAft>
            <a:buNone/>
          </a:pPr>
          <a:r>
            <a:rPr lang="da-DK" sz="1000" kern="1200" dirty="0"/>
            <a:t>Medarbejdere uddannes i adfærd, som sikrer, at information ikke tilgår andre end målgruppen</a:t>
          </a:r>
        </a:p>
      </dsp:txBody>
      <dsp:txXfrm>
        <a:off x="476902" y="1264802"/>
        <a:ext cx="3110530" cy="361345"/>
      </dsp:txXfrm>
    </dsp:sp>
    <dsp:sp modelId="{D07B82A8-223A-4977-86DD-9EEF35746835}">
      <dsp:nvSpPr>
        <dsp:cNvPr id="0" name=""/>
        <dsp:cNvSpPr/>
      </dsp:nvSpPr>
      <dsp:spPr>
        <a:xfrm>
          <a:off x="251062" y="1219634"/>
          <a:ext cx="451681" cy="451681"/>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3032A0-F97B-4AC6-BAB4-9DB292B2F4E0}">
      <dsp:nvSpPr>
        <dsp:cNvPr id="0" name=""/>
        <dsp:cNvSpPr/>
      </dsp:nvSpPr>
      <dsp:spPr>
        <a:xfrm>
          <a:off x="269735" y="1806914"/>
          <a:ext cx="3317698" cy="36134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6818" tIns="25400" rIns="25400" bIns="25400" numCol="1" spcCol="1270" anchor="ctr" anchorCtr="0">
          <a:noAutofit/>
        </a:bodyPr>
        <a:lstStyle/>
        <a:p>
          <a:pPr marL="0" lvl="0" indent="0" algn="l" defTabSz="444500" rtl="0">
            <a:lnSpc>
              <a:spcPct val="90000"/>
            </a:lnSpc>
            <a:spcBef>
              <a:spcPct val="0"/>
            </a:spcBef>
            <a:spcAft>
              <a:spcPct val="35000"/>
            </a:spcAft>
            <a:buNone/>
          </a:pPr>
          <a:r>
            <a:rPr lang="da-DK" sz="1000" kern="1200"/>
            <a:t>Adgangsstyring ved forskellige grader af fortrolighed på medarbejder-, afdelings- og organisationsniveau</a:t>
          </a:r>
        </a:p>
      </dsp:txBody>
      <dsp:txXfrm>
        <a:off x="269735" y="1806914"/>
        <a:ext cx="3317698" cy="361345"/>
      </dsp:txXfrm>
    </dsp:sp>
    <dsp:sp modelId="{B707E96F-B0C1-4EF3-BE66-2427EC75D012}">
      <dsp:nvSpPr>
        <dsp:cNvPr id="0" name=""/>
        <dsp:cNvSpPr/>
      </dsp:nvSpPr>
      <dsp:spPr>
        <a:xfrm>
          <a:off x="43894" y="1761746"/>
          <a:ext cx="451681" cy="451681"/>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52E2D-C996-4CC7-BF23-D84BEC5AE426}">
      <dsp:nvSpPr>
        <dsp:cNvPr id="0" name=""/>
        <dsp:cNvSpPr/>
      </dsp:nvSpPr>
      <dsp:spPr>
        <a:xfrm>
          <a:off x="-2631778" y="-406047"/>
          <a:ext cx="3141439" cy="3141439"/>
        </a:xfrm>
        <a:prstGeom prst="blockArc">
          <a:avLst>
            <a:gd name="adj1" fmla="val 18900000"/>
            <a:gd name="adj2" fmla="val 2700000"/>
            <a:gd name="adj3" fmla="val 68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481B14-CAE0-4842-8BA5-BCD3DED9E82B}">
      <dsp:nvSpPr>
        <dsp:cNvPr id="0" name=""/>
        <dsp:cNvSpPr/>
      </dsp:nvSpPr>
      <dsp:spPr>
        <a:xfrm>
          <a:off x="267571" y="179080"/>
          <a:ext cx="3458667" cy="35834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37" tIns="25400" rIns="25400" bIns="25400" numCol="1" spcCol="1270" anchor="ctr" anchorCtr="0">
          <a:noAutofit/>
        </a:bodyPr>
        <a:lstStyle/>
        <a:p>
          <a:pPr marL="0" lvl="0" indent="0" algn="l" defTabSz="444500" rtl="0">
            <a:lnSpc>
              <a:spcPct val="90000"/>
            </a:lnSpc>
            <a:spcBef>
              <a:spcPct val="0"/>
            </a:spcBef>
            <a:spcAft>
              <a:spcPct val="35000"/>
            </a:spcAft>
            <a:buNone/>
          </a:pPr>
          <a:r>
            <a:rPr lang="da-DK" sz="1000" kern="1200"/>
            <a:t>Beskyttelse af informationer mod uautoriseret ændring eller ødelæggelse</a:t>
          </a:r>
        </a:p>
      </dsp:txBody>
      <dsp:txXfrm>
        <a:off x="267571" y="179080"/>
        <a:ext cx="3458667" cy="358346"/>
      </dsp:txXfrm>
    </dsp:sp>
    <dsp:sp modelId="{B234F93C-C533-44E2-9103-77D157ED9226}">
      <dsp:nvSpPr>
        <dsp:cNvPr id="0" name=""/>
        <dsp:cNvSpPr/>
      </dsp:nvSpPr>
      <dsp:spPr>
        <a:xfrm>
          <a:off x="43604" y="134286"/>
          <a:ext cx="447933" cy="447933"/>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2215F1-666C-4DDF-95D1-020715F33B15}">
      <dsp:nvSpPr>
        <dsp:cNvPr id="0" name=""/>
        <dsp:cNvSpPr/>
      </dsp:nvSpPr>
      <dsp:spPr>
        <a:xfrm>
          <a:off x="473019" y="716692"/>
          <a:ext cx="3253218" cy="35834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37" tIns="25400" rIns="25400" bIns="25400" numCol="1" spcCol="1270" anchor="ctr" anchorCtr="0">
          <a:noAutofit/>
        </a:bodyPr>
        <a:lstStyle/>
        <a:p>
          <a:pPr marL="0" lvl="0" indent="0" algn="l" defTabSz="444500" rtl="0">
            <a:lnSpc>
              <a:spcPct val="90000"/>
            </a:lnSpc>
            <a:spcBef>
              <a:spcPct val="0"/>
            </a:spcBef>
            <a:spcAft>
              <a:spcPct val="35000"/>
            </a:spcAft>
            <a:buNone/>
          </a:pPr>
          <a:r>
            <a:rPr lang="da-DK" sz="1000" kern="1200" dirty="0"/>
            <a:t>Fuldstændighed og korrekthed: informationen holdes opdateret og fejlfri</a:t>
          </a:r>
        </a:p>
      </dsp:txBody>
      <dsp:txXfrm>
        <a:off x="473019" y="716692"/>
        <a:ext cx="3253218" cy="358346"/>
      </dsp:txXfrm>
    </dsp:sp>
    <dsp:sp modelId="{2A0205A1-3D4A-4E9E-8FEE-F1C29D8B086A}">
      <dsp:nvSpPr>
        <dsp:cNvPr id="0" name=""/>
        <dsp:cNvSpPr/>
      </dsp:nvSpPr>
      <dsp:spPr>
        <a:xfrm>
          <a:off x="249053" y="671899"/>
          <a:ext cx="447933" cy="447933"/>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E8596D-4D38-4AA8-8D35-9413208A6826}">
      <dsp:nvSpPr>
        <dsp:cNvPr id="0" name=""/>
        <dsp:cNvSpPr/>
      </dsp:nvSpPr>
      <dsp:spPr>
        <a:xfrm>
          <a:off x="473019" y="1254305"/>
          <a:ext cx="3253218" cy="35834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37" tIns="25400" rIns="25400" bIns="25400" numCol="1" spcCol="1270" anchor="ctr" anchorCtr="0">
          <a:noAutofit/>
        </a:bodyPr>
        <a:lstStyle/>
        <a:p>
          <a:pPr marL="0" lvl="0" indent="0" algn="l" defTabSz="444500" rtl="0">
            <a:lnSpc>
              <a:spcPct val="90000"/>
            </a:lnSpc>
            <a:spcBef>
              <a:spcPct val="0"/>
            </a:spcBef>
            <a:spcAft>
              <a:spcPct val="35000"/>
            </a:spcAft>
            <a:buNone/>
          </a:pPr>
          <a:r>
            <a:rPr lang="da-DK" sz="1000" kern="1200" dirty="0"/>
            <a:t>Ændringer kræver autorisation og skal logges i systemet</a:t>
          </a:r>
        </a:p>
      </dsp:txBody>
      <dsp:txXfrm>
        <a:off x="473019" y="1254305"/>
        <a:ext cx="3253218" cy="358346"/>
      </dsp:txXfrm>
    </dsp:sp>
    <dsp:sp modelId="{74536E5D-6720-4A6B-8604-5762B7264414}">
      <dsp:nvSpPr>
        <dsp:cNvPr id="0" name=""/>
        <dsp:cNvSpPr/>
      </dsp:nvSpPr>
      <dsp:spPr>
        <a:xfrm>
          <a:off x="249053" y="1209512"/>
          <a:ext cx="447933" cy="447933"/>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7882BA-625F-4B50-8732-52537B11B35B}">
      <dsp:nvSpPr>
        <dsp:cNvPr id="0" name=""/>
        <dsp:cNvSpPr/>
      </dsp:nvSpPr>
      <dsp:spPr>
        <a:xfrm>
          <a:off x="267571" y="1791918"/>
          <a:ext cx="3458667" cy="35834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37" tIns="25400" rIns="25400" bIns="25400" numCol="1" spcCol="1270" anchor="ctr" anchorCtr="0">
          <a:noAutofit/>
        </a:bodyPr>
        <a:lstStyle/>
        <a:p>
          <a:pPr marL="0" lvl="0" indent="0" algn="l" defTabSz="444500" rtl="0">
            <a:lnSpc>
              <a:spcPct val="90000"/>
            </a:lnSpc>
            <a:spcBef>
              <a:spcPct val="0"/>
            </a:spcBef>
            <a:spcAft>
              <a:spcPct val="35000"/>
            </a:spcAft>
            <a:buNone/>
          </a:pPr>
          <a:r>
            <a:rPr lang="da-DK" sz="1000" kern="1200"/>
            <a:t>Information krypteres og autoriserede tvinges til at benytte specifikke termer</a:t>
          </a:r>
        </a:p>
      </dsp:txBody>
      <dsp:txXfrm>
        <a:off x="267571" y="1791918"/>
        <a:ext cx="3458667" cy="358346"/>
      </dsp:txXfrm>
    </dsp:sp>
    <dsp:sp modelId="{8181A212-0658-410E-8CDA-70BF1385FB5C}">
      <dsp:nvSpPr>
        <dsp:cNvPr id="0" name=""/>
        <dsp:cNvSpPr/>
      </dsp:nvSpPr>
      <dsp:spPr>
        <a:xfrm>
          <a:off x="43604" y="1747125"/>
          <a:ext cx="447933" cy="447933"/>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E7D1B-FE4A-4016-9BC0-AA86BBCCE395}">
      <dsp:nvSpPr>
        <dsp:cNvPr id="0" name=""/>
        <dsp:cNvSpPr/>
      </dsp:nvSpPr>
      <dsp:spPr>
        <a:xfrm>
          <a:off x="-2655509" y="-409655"/>
          <a:ext cx="3169630" cy="3169630"/>
        </a:xfrm>
        <a:prstGeom prst="blockArc">
          <a:avLst>
            <a:gd name="adj1" fmla="val 18900000"/>
            <a:gd name="adj2" fmla="val 2700000"/>
            <a:gd name="adj3" fmla="val 681"/>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D01C70-271B-4FF1-9803-6B59F4C93E89}">
      <dsp:nvSpPr>
        <dsp:cNvPr id="0" name=""/>
        <dsp:cNvSpPr/>
      </dsp:nvSpPr>
      <dsp:spPr>
        <a:xfrm>
          <a:off x="330538" y="235032"/>
          <a:ext cx="3864295" cy="47006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113" tIns="25400" rIns="25400" bIns="25400" numCol="1" spcCol="1270" anchor="ctr" anchorCtr="0">
          <a:noAutofit/>
        </a:bodyPr>
        <a:lstStyle/>
        <a:p>
          <a:pPr marL="0" lvl="0" indent="0" algn="l" defTabSz="444500" rtl="0">
            <a:lnSpc>
              <a:spcPct val="90000"/>
            </a:lnSpc>
            <a:spcBef>
              <a:spcPct val="0"/>
            </a:spcBef>
            <a:spcAft>
              <a:spcPct val="35000"/>
            </a:spcAft>
            <a:buNone/>
          </a:pPr>
          <a:r>
            <a:rPr lang="da-DK" sz="1000" kern="1200" dirty="0"/>
            <a:t>Beskyttelse af informationer mod adgangsforbud for de personer, som har retmæssig adgang</a:t>
          </a:r>
        </a:p>
      </dsp:txBody>
      <dsp:txXfrm>
        <a:off x="330538" y="235032"/>
        <a:ext cx="3864295" cy="470064"/>
      </dsp:txXfrm>
    </dsp:sp>
    <dsp:sp modelId="{6C43B60E-1080-412E-8924-55885EEBEA23}">
      <dsp:nvSpPr>
        <dsp:cNvPr id="0" name=""/>
        <dsp:cNvSpPr/>
      </dsp:nvSpPr>
      <dsp:spPr>
        <a:xfrm>
          <a:off x="36748" y="176273"/>
          <a:ext cx="587580" cy="587580"/>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42F041-9C83-46F4-B234-7956838DC362}">
      <dsp:nvSpPr>
        <dsp:cNvPr id="0" name=""/>
        <dsp:cNvSpPr/>
      </dsp:nvSpPr>
      <dsp:spPr>
        <a:xfrm>
          <a:off x="501406" y="940128"/>
          <a:ext cx="3693426" cy="47006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113" tIns="25400" rIns="25400" bIns="25400" numCol="1" spcCol="1270" anchor="ctr" anchorCtr="0">
          <a:noAutofit/>
        </a:bodyPr>
        <a:lstStyle/>
        <a:p>
          <a:pPr marL="0" lvl="0" indent="0" algn="l" defTabSz="444500" rtl="0">
            <a:lnSpc>
              <a:spcPct val="90000"/>
            </a:lnSpc>
            <a:spcBef>
              <a:spcPct val="0"/>
            </a:spcBef>
            <a:spcAft>
              <a:spcPct val="35000"/>
            </a:spcAft>
            <a:buNone/>
          </a:pPr>
          <a:r>
            <a:rPr lang="da-DK" sz="1000" kern="1200" dirty="0"/>
            <a:t>Adgang for ALLE autoriserede brugere og systemer når nødvendigt </a:t>
          </a:r>
        </a:p>
      </dsp:txBody>
      <dsp:txXfrm>
        <a:off x="501406" y="940128"/>
        <a:ext cx="3693426" cy="470064"/>
      </dsp:txXfrm>
    </dsp:sp>
    <dsp:sp modelId="{4616F9EC-893A-4C3A-A7E9-73EB6A7F6E4B}">
      <dsp:nvSpPr>
        <dsp:cNvPr id="0" name=""/>
        <dsp:cNvSpPr/>
      </dsp:nvSpPr>
      <dsp:spPr>
        <a:xfrm>
          <a:off x="207616" y="881370"/>
          <a:ext cx="587580" cy="587580"/>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99A3E3-22A4-4535-8115-020BA9F25E73}">
      <dsp:nvSpPr>
        <dsp:cNvPr id="0" name=""/>
        <dsp:cNvSpPr/>
      </dsp:nvSpPr>
      <dsp:spPr>
        <a:xfrm>
          <a:off x="330538" y="1645223"/>
          <a:ext cx="3864295" cy="47006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113" tIns="25400" rIns="25400" bIns="25400" numCol="1" spcCol="1270" anchor="ctr" anchorCtr="0">
          <a:noAutofit/>
        </a:bodyPr>
        <a:lstStyle/>
        <a:p>
          <a:pPr marL="0" lvl="0" indent="0" algn="l" defTabSz="444500" rtl="0">
            <a:lnSpc>
              <a:spcPct val="90000"/>
            </a:lnSpc>
            <a:spcBef>
              <a:spcPct val="0"/>
            </a:spcBef>
            <a:spcAft>
              <a:spcPct val="35000"/>
            </a:spcAft>
            <a:buNone/>
          </a:pPr>
          <a:r>
            <a:rPr lang="da-DK" sz="1000" kern="1200" dirty="0"/>
            <a:t>Processer for backup og nødberedskab sikrer adgang i tilfælde af eventuelle hændelser</a:t>
          </a:r>
        </a:p>
      </dsp:txBody>
      <dsp:txXfrm>
        <a:off x="330538" y="1645223"/>
        <a:ext cx="3864295" cy="470064"/>
      </dsp:txXfrm>
    </dsp:sp>
    <dsp:sp modelId="{0E315C71-59BC-4307-B900-A11D33DFDC52}">
      <dsp:nvSpPr>
        <dsp:cNvPr id="0" name=""/>
        <dsp:cNvSpPr/>
      </dsp:nvSpPr>
      <dsp:spPr>
        <a:xfrm>
          <a:off x="36748" y="1586466"/>
          <a:ext cx="587580" cy="587580"/>
        </a:xfrm>
        <a:prstGeom prst="ellipse">
          <a:avLst/>
        </a:prstGeom>
        <a:solidFill>
          <a:srgbClr val="FFFFFF"/>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5622798" y="0"/>
            <a:ext cx="4301543" cy="339884"/>
          </a:xfrm>
          <a:prstGeom prst="rect">
            <a:avLst/>
          </a:prstGeom>
        </p:spPr>
        <p:txBody>
          <a:bodyPr vert="horz" lIns="91440" tIns="45720" rIns="91440" bIns="45720" rtlCol="0"/>
          <a:lstStyle>
            <a:lvl1pPr algn="r">
              <a:defRPr sz="1200"/>
            </a:lvl1pPr>
          </a:lstStyle>
          <a:p>
            <a:fld id="{2BE832F3-5959-4DDE-9806-5801B8CB4118}" type="datetimeFigureOut">
              <a:rPr lang="da-DK" smtClean="0"/>
              <a:t>26-09-2023</a:t>
            </a:fld>
            <a:endParaRPr lang="da-DK"/>
          </a:p>
        </p:txBody>
      </p:sp>
      <p:sp>
        <p:nvSpPr>
          <p:cNvPr id="4" name="Pladsholder til diasbillede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992664" y="3228896"/>
            <a:ext cx="7941310" cy="3058954"/>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6456612"/>
            <a:ext cx="4301543" cy="339884"/>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5622798" y="6456612"/>
            <a:ext cx="4301543" cy="339884"/>
          </a:xfrm>
          <a:prstGeom prst="rect">
            <a:avLst/>
          </a:prstGeom>
        </p:spPr>
        <p:txBody>
          <a:bodyPr vert="horz" lIns="91440" tIns="45720" rIns="91440" bIns="45720" rtlCol="0" anchor="b"/>
          <a:lstStyle>
            <a:lvl1pPr algn="r">
              <a:defRPr sz="1200"/>
            </a:lvl1pPr>
          </a:lstStyle>
          <a:p>
            <a:fld id="{D42A33CA-33A1-4B32-ABB3-385EDB8171DE}" type="slidenum">
              <a:rPr lang="da-DK" smtClean="0"/>
              <a:t>‹nr.›</a:t>
            </a:fld>
            <a:endParaRPr lang="da-DK"/>
          </a:p>
        </p:txBody>
      </p:sp>
    </p:spTree>
    <p:extLst>
      <p:ext uri="{BB962C8B-B14F-4D97-AF65-F5344CB8AC3E}">
        <p14:creationId xmlns:p14="http://schemas.microsoft.com/office/powerpoint/2010/main" val="580931026"/>
      </p:ext>
    </p:extLst>
  </p:cSld>
  <p:clrMap bg1="lt1" tx1="dk1" bg2="lt2" tx2="dk2" accent1="accent1" accent2="accent2" accent3="accent3" accent4="accent4" accent5="accent5" accent6="accent6" hlink="hlink" folHlink="folHlink"/>
  <p:notesStyle>
    <a:lvl1pPr marL="0" algn="l" defTabSz="710908" rtl="0" eaLnBrk="1" latinLnBrk="0" hangingPunct="1">
      <a:defRPr sz="916" kern="1200">
        <a:solidFill>
          <a:schemeClr val="tx1"/>
        </a:solidFill>
        <a:latin typeface="+mn-lt"/>
        <a:ea typeface="+mn-ea"/>
        <a:cs typeface="+mn-cs"/>
      </a:defRPr>
    </a:lvl1pPr>
    <a:lvl2pPr marL="355454" algn="l" defTabSz="710908" rtl="0" eaLnBrk="1" latinLnBrk="0" hangingPunct="1">
      <a:defRPr sz="916" kern="1200">
        <a:solidFill>
          <a:schemeClr val="tx1"/>
        </a:solidFill>
        <a:latin typeface="+mn-lt"/>
        <a:ea typeface="+mn-ea"/>
        <a:cs typeface="+mn-cs"/>
      </a:defRPr>
    </a:lvl2pPr>
    <a:lvl3pPr marL="710908" algn="l" defTabSz="710908" rtl="0" eaLnBrk="1" latinLnBrk="0" hangingPunct="1">
      <a:defRPr sz="916" kern="1200">
        <a:solidFill>
          <a:schemeClr val="tx1"/>
        </a:solidFill>
        <a:latin typeface="+mn-lt"/>
        <a:ea typeface="+mn-ea"/>
        <a:cs typeface="+mn-cs"/>
      </a:defRPr>
    </a:lvl3pPr>
    <a:lvl4pPr marL="1066362" algn="l" defTabSz="710908" rtl="0" eaLnBrk="1" latinLnBrk="0" hangingPunct="1">
      <a:defRPr sz="916" kern="1200">
        <a:solidFill>
          <a:schemeClr val="tx1"/>
        </a:solidFill>
        <a:latin typeface="+mn-lt"/>
        <a:ea typeface="+mn-ea"/>
        <a:cs typeface="+mn-cs"/>
      </a:defRPr>
    </a:lvl4pPr>
    <a:lvl5pPr marL="1421816" algn="l" defTabSz="710908" rtl="0" eaLnBrk="1" latinLnBrk="0" hangingPunct="1">
      <a:defRPr sz="916" kern="1200">
        <a:solidFill>
          <a:schemeClr val="tx1"/>
        </a:solidFill>
        <a:latin typeface="+mn-lt"/>
        <a:ea typeface="+mn-ea"/>
        <a:cs typeface="+mn-cs"/>
      </a:defRPr>
    </a:lvl5pPr>
    <a:lvl6pPr marL="1777270" algn="l" defTabSz="710908" rtl="0" eaLnBrk="1" latinLnBrk="0" hangingPunct="1">
      <a:defRPr sz="916" kern="1200">
        <a:solidFill>
          <a:schemeClr val="tx1"/>
        </a:solidFill>
        <a:latin typeface="+mn-lt"/>
        <a:ea typeface="+mn-ea"/>
        <a:cs typeface="+mn-cs"/>
      </a:defRPr>
    </a:lvl6pPr>
    <a:lvl7pPr marL="2132724" algn="l" defTabSz="710908" rtl="0" eaLnBrk="1" latinLnBrk="0" hangingPunct="1">
      <a:defRPr sz="916" kern="1200">
        <a:solidFill>
          <a:schemeClr val="tx1"/>
        </a:solidFill>
        <a:latin typeface="+mn-lt"/>
        <a:ea typeface="+mn-ea"/>
        <a:cs typeface="+mn-cs"/>
      </a:defRPr>
    </a:lvl7pPr>
    <a:lvl8pPr marL="2488178" algn="l" defTabSz="710908" rtl="0" eaLnBrk="1" latinLnBrk="0" hangingPunct="1">
      <a:defRPr sz="916" kern="1200">
        <a:solidFill>
          <a:schemeClr val="tx1"/>
        </a:solidFill>
        <a:latin typeface="+mn-lt"/>
        <a:ea typeface="+mn-ea"/>
        <a:cs typeface="+mn-cs"/>
      </a:defRPr>
    </a:lvl8pPr>
    <a:lvl9pPr marL="2843632" algn="l" defTabSz="710908" rtl="0" eaLnBrk="1" latinLnBrk="0" hangingPunct="1">
      <a:defRPr sz="91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42A33CA-33A1-4B32-ABB3-385EDB8171DE}" type="slidenum">
              <a:rPr lang="da-DK" smtClean="0"/>
              <a:t>1</a:t>
            </a:fld>
            <a:endParaRPr lang="da-DK"/>
          </a:p>
        </p:txBody>
      </p:sp>
    </p:spTree>
    <p:extLst>
      <p:ext uri="{BB962C8B-B14F-4D97-AF65-F5344CB8AC3E}">
        <p14:creationId xmlns:p14="http://schemas.microsoft.com/office/powerpoint/2010/main" val="1123502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BED1A-46DE-4E84-BD40-7351A3BAC2EB}"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5086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371600" y="1143000"/>
            <a:ext cx="4114800" cy="3086100"/>
          </a:xfrm>
        </p:spPr>
      </p:sp>
      <p:sp>
        <p:nvSpPr>
          <p:cNvPr id="3" name="Pladsholder til noter 2"/>
          <p:cNvSpPr>
            <a:spLocks noGrp="1"/>
          </p:cNvSpPr>
          <p:nvPr>
            <p:ph type="body" idx="1"/>
          </p:nvPr>
        </p:nvSpPr>
        <p:spPr/>
        <p:txBody>
          <a:bodyPr/>
          <a:lstStyle/>
          <a:p>
            <a:pPr defTabSz="914337">
              <a:defRPr/>
            </a:pPr>
            <a:r>
              <a:rPr lang="da-DK" dirty="0">
                <a:effectLst/>
              </a:rPr>
              <a:t>ISO / IEC 27001 giver en ramme til vurdering og behandling af risici, uanset om </a:t>
            </a:r>
            <a:r>
              <a:rPr lang="da-DK" dirty="0" err="1">
                <a:effectLst/>
              </a:rPr>
              <a:t>cyber</a:t>
            </a:r>
            <a:r>
              <a:rPr lang="da-DK" dirty="0">
                <a:effectLst/>
              </a:rPr>
              <a:t>-orienterede eller på anden måde, der kan skade erhvervslivet, regeringer, og selv den struktur i et lands nationale infrastruktur.</a:t>
            </a:r>
            <a:r>
              <a:rPr lang="da-DK" b="1" baseline="0" noProof="0" dirty="0">
                <a:effectLst/>
              </a:rPr>
              <a:t> </a:t>
            </a:r>
            <a:r>
              <a:rPr lang="da-DK" b="0" noProof="0" dirty="0"/>
              <a:t>Hvad er et ledelsessystem for en størrelse? SVAR: Nogle mål</a:t>
            </a:r>
            <a:r>
              <a:rPr lang="da-DK" b="0" baseline="0" noProof="0" dirty="0"/>
              <a:t> og politikker/procedurer til efterlevelse af målene. </a:t>
            </a:r>
            <a:endParaRPr lang="da-DK" b="0" noProof="0" dirty="0"/>
          </a:p>
          <a:p>
            <a:endParaRPr lang="da-DK" noProof="0" dirty="0"/>
          </a:p>
          <a:p>
            <a:pPr defTabSz="914337">
              <a:defRPr/>
            </a:pPr>
            <a:r>
              <a:rPr lang="da-DK" noProof="0" dirty="0"/>
              <a:t>Inden vi tager fat på selve anvendelsen</a:t>
            </a:r>
            <a:r>
              <a:rPr lang="da-DK" baseline="0" noProof="0" dirty="0"/>
              <a:t> af standarden, så skal vi lige have et vigtigt begreb på plads – som jeg har nævnt et par gange. Et ledelsessystem for informationssikkerhed (ISMS). Når man adopterer en standard, så er det ikke et softwareprogram man ligger ind, men: </a:t>
            </a:r>
          </a:p>
          <a:p>
            <a:endParaRPr lang="da-DK" noProof="0" dirty="0"/>
          </a:p>
          <a:p>
            <a:pPr marL="228584" indent="-228584" defTabSz="914337">
              <a:buFont typeface="+mj-lt"/>
              <a:buAutoNum type="arabicPeriod"/>
              <a:defRPr/>
            </a:pPr>
            <a:r>
              <a:rPr lang="da-DK" noProof="0" dirty="0"/>
              <a:t>En systematisk tilgang til </a:t>
            </a:r>
            <a:r>
              <a:rPr lang="da-DK" b="0" u="none" noProof="0" dirty="0"/>
              <a:t>etablering, implementering, drift, overvågning, evaluering, vedligeholdelse og forbedring af en organisations informationssikkerhed for at nå forretningsmålene. </a:t>
            </a:r>
            <a:r>
              <a:rPr lang="da-DK" b="0" u="none" baseline="0" noProof="0" dirty="0"/>
              <a:t>PDCA – vi bliver aldrig færdige.</a:t>
            </a:r>
            <a:endParaRPr lang="da-DK" b="0" u="none" noProof="0" dirty="0"/>
          </a:p>
          <a:p>
            <a:pPr marL="228584" indent="-228584" defTabSz="914337">
              <a:buFont typeface="+mj-lt"/>
              <a:buAutoNum type="arabicPeriod"/>
              <a:defRPr/>
            </a:pPr>
            <a:r>
              <a:rPr lang="da-DK" b="0" u="none" noProof="0" dirty="0"/>
              <a:t>ISMS er baseret på en risikovurdering og organisationens niveau for risikoaccept, indrettet til effektivt at håndtere og styre risici. </a:t>
            </a:r>
            <a:r>
              <a:rPr lang="da-DK" b="0" u="none" baseline="0" noProof="0" dirty="0"/>
              <a:t>Vi skal have styr på risikovurdering og håndtering.</a:t>
            </a:r>
            <a:endParaRPr lang="da-DK" b="0" u="none" noProof="0" dirty="0"/>
          </a:p>
          <a:p>
            <a:pPr marL="228584" indent="-228584" defTabSz="914337">
              <a:buFont typeface="+mj-lt"/>
              <a:buAutoNum type="arabicPeriod"/>
              <a:defRPr/>
            </a:pPr>
            <a:r>
              <a:rPr lang="da-DK" b="0" u="none" noProof="0" dirty="0"/>
              <a:t>Vi foretager</a:t>
            </a:r>
            <a:r>
              <a:rPr lang="da-DK" b="0" u="none" baseline="0" noProof="0" dirty="0"/>
              <a:t> en a</a:t>
            </a:r>
            <a:r>
              <a:rPr lang="da-DK" b="0" u="none" noProof="0" dirty="0"/>
              <a:t>nalyse af krav til beskyttelse af informationsaktiver og anvendelse egnede kontroller til at sikre disse informationsaktiver, som påkrævet, bidrager til den succesfulde implementering af et ISMS beskyttelse. </a:t>
            </a:r>
            <a:r>
              <a:rPr lang="da-DK" b="0" u="none" baseline="0" noProof="0" dirty="0"/>
              <a:t>Vi skal kende vores værdifulde informationer, som søges beskyttet.</a:t>
            </a:r>
          </a:p>
          <a:p>
            <a:pPr defTabSz="914337">
              <a:defRPr/>
            </a:pPr>
            <a:endParaRPr lang="da-DK" b="0" baseline="0" noProof="0" dirty="0"/>
          </a:p>
          <a:p>
            <a:pPr defTabSz="914337">
              <a:defRPr/>
            </a:pPr>
            <a:r>
              <a:rPr lang="da-DK" b="0" baseline="0" noProof="0" dirty="0"/>
              <a:t>NOTE: </a:t>
            </a:r>
          </a:p>
          <a:p>
            <a:pPr defTabSz="914337">
              <a:defRPr/>
            </a:pPr>
            <a:endParaRPr lang="da-DK" b="0" baseline="0" noProof="0" dirty="0"/>
          </a:p>
          <a:p>
            <a:pPr marL="171438" indent="-171438" defTabSz="914337">
              <a:buFont typeface="Arial" panose="020B0604020202020204" pitchFamily="34" charset="0"/>
              <a:buChar char="•"/>
              <a:defRPr/>
            </a:pPr>
            <a:r>
              <a:rPr lang="da-DK" b="0" baseline="0" noProof="0" dirty="0"/>
              <a:t>Ledelse: Koordinerede aktiviteter til ledelse og styring af en organisation (ISO9000, 3.2.6)</a:t>
            </a:r>
          </a:p>
          <a:p>
            <a:pPr marL="171438" indent="-171438" defTabSz="914337">
              <a:buFont typeface="Arial" panose="020B0604020202020204" pitchFamily="34" charset="0"/>
              <a:buChar char="•"/>
              <a:defRPr/>
            </a:pPr>
            <a:r>
              <a:rPr lang="da-DK" b="0" baseline="0" noProof="0" dirty="0"/>
              <a:t>System: Sæt af forbundne og samspillende elementer (ISO9000, 3.2.1)</a:t>
            </a:r>
          </a:p>
          <a:p>
            <a:pPr marL="171438" indent="-171438" defTabSz="914337">
              <a:buFont typeface="Arial" panose="020B0604020202020204" pitchFamily="34" charset="0"/>
              <a:buChar char="•"/>
              <a:defRPr/>
            </a:pPr>
            <a:r>
              <a:rPr lang="da-DK" b="0" baseline="0" noProof="0" dirty="0"/>
              <a:t>Ledelsessystem: System til etablering af politikker og målsætninger for at nå disse målsætninger (ISO9000, 3.2.2)</a:t>
            </a:r>
          </a:p>
          <a:p>
            <a:pPr defTabSz="914337">
              <a:defRPr/>
            </a:pPr>
            <a:endParaRPr lang="da-DK" b="0" baseline="0" noProof="0" dirty="0"/>
          </a:p>
          <a:p>
            <a:endParaRPr lang="da-DK" b="0" baseline="0" noProof="0" dirty="0"/>
          </a:p>
          <a:p>
            <a:pPr marL="228584" indent="-228584">
              <a:buAutoNum type="arabicPeriod"/>
            </a:pPr>
            <a:endParaRPr lang="da-DK" baseline="0" noProof="0" dirty="0"/>
          </a:p>
          <a:p>
            <a:pPr marL="228584" indent="-228584">
              <a:buAutoNum type="arabicPeriod"/>
            </a:pPr>
            <a:endParaRPr lang="da-DK" baseline="0" noProof="0" dirty="0"/>
          </a:p>
          <a:p>
            <a:endParaRPr lang="en-US" baseline="0" dirty="0"/>
          </a:p>
          <a:p>
            <a:endParaRPr lang="en-US" baseline="0" dirty="0"/>
          </a:p>
          <a:p>
            <a:pPr marL="228584" indent="-228584">
              <a:buAutoNum type="arabicPeriod"/>
            </a:pPr>
            <a:endParaRPr lang="en-US" baseline="0" dirty="0"/>
          </a:p>
          <a:p>
            <a:pPr marL="228584" indent="-228584">
              <a:buAutoNum type="arabicPeriod"/>
            </a:pPr>
            <a:endParaRPr lang="en-US" baseline="0" dirty="0"/>
          </a:p>
          <a:p>
            <a:endParaRPr lang="da-DK" dirty="0"/>
          </a:p>
        </p:txBody>
      </p:sp>
      <p:sp>
        <p:nvSpPr>
          <p:cNvPr id="4" name="Pladsholder til slidenummer 3"/>
          <p:cNvSpPr>
            <a:spLocks noGrp="1"/>
          </p:cNvSpPr>
          <p:nvPr>
            <p:ph type="sldNum" sz="quarter" idx="10"/>
          </p:nvPr>
        </p:nvSpPr>
        <p:spPr/>
        <p:txBody>
          <a:bodyPr/>
          <a:lstStyle/>
          <a:p>
            <a:fld id="{3EE0DDE9-B8B2-4B92-8A8A-B4E3D042050E}" type="slidenum">
              <a:rPr lang="da-DK" smtClean="0"/>
              <a:t>11</a:t>
            </a:fld>
            <a:endParaRPr lang="da-DK"/>
          </a:p>
        </p:txBody>
      </p:sp>
    </p:spTree>
    <p:extLst>
      <p:ext uri="{BB962C8B-B14F-4D97-AF65-F5344CB8AC3E}">
        <p14:creationId xmlns:p14="http://schemas.microsoft.com/office/powerpoint/2010/main" val="1040957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371600" y="1143000"/>
            <a:ext cx="4114800" cy="3086100"/>
          </a:xfrm>
        </p:spPr>
      </p:sp>
      <p:sp>
        <p:nvSpPr>
          <p:cNvPr id="3" name="Pladsholder til noter 2"/>
          <p:cNvSpPr>
            <a:spLocks noGrp="1"/>
          </p:cNvSpPr>
          <p:nvPr>
            <p:ph type="body" idx="1"/>
          </p:nvPr>
        </p:nvSpPr>
        <p:spPr/>
        <p:txBody>
          <a:bodyPr/>
          <a:lstStyle/>
          <a:p>
            <a:pPr defTabSz="914337">
              <a:defRPr/>
            </a:pPr>
            <a:r>
              <a:rPr lang="da-DK" b="1" dirty="0"/>
              <a:t>09:39</a:t>
            </a:r>
            <a:r>
              <a:rPr lang="da-DK" b="0" baseline="0" noProof="0" dirty="0"/>
              <a:t> </a:t>
            </a:r>
            <a:r>
              <a:rPr lang="da-DK" dirty="0">
                <a:effectLst/>
              </a:rPr>
              <a:t>ISO / IEC 27001 giver en ramme til vurdering og behandling af risici, uanset om </a:t>
            </a:r>
            <a:r>
              <a:rPr lang="da-DK" dirty="0" err="1">
                <a:effectLst/>
              </a:rPr>
              <a:t>cyber</a:t>
            </a:r>
            <a:r>
              <a:rPr lang="da-DK" dirty="0">
                <a:effectLst/>
              </a:rPr>
              <a:t>-orienterede eller på anden måde, der kan skade erhvervslivet, regeringer, og selv den struktur i et lands nationale infrastruktur.</a:t>
            </a:r>
            <a:r>
              <a:rPr lang="da-DK" b="1" baseline="0" noProof="0" dirty="0">
                <a:effectLst/>
              </a:rPr>
              <a:t> </a:t>
            </a:r>
            <a:r>
              <a:rPr lang="da-DK" b="0" noProof="0" dirty="0"/>
              <a:t>Hvad er et ledelsessystem for en størrelse? SVAR: Nogle mål</a:t>
            </a:r>
            <a:r>
              <a:rPr lang="da-DK" b="0" baseline="0" noProof="0" dirty="0"/>
              <a:t> og politikker/procedurer til efterlevelse af målene. </a:t>
            </a:r>
            <a:endParaRPr lang="da-DK" b="0" noProof="0" dirty="0"/>
          </a:p>
          <a:p>
            <a:endParaRPr lang="da-DK" noProof="0" dirty="0"/>
          </a:p>
          <a:p>
            <a:pPr defTabSz="914337">
              <a:defRPr/>
            </a:pPr>
            <a:r>
              <a:rPr lang="da-DK" noProof="0" dirty="0"/>
              <a:t>Inden vi tager fat på selve anvendelsen</a:t>
            </a:r>
            <a:r>
              <a:rPr lang="da-DK" baseline="0" noProof="0" dirty="0"/>
              <a:t> af standarden, så skal vi lige have et vigtigt begreb på plads – som jeg har nævnt et par gange. Et ledelsessystem for informationssikkerhed (ISMS). Når man adopterer en standard, så er det ikke et softwareprogram man ligger ind, men: </a:t>
            </a:r>
          </a:p>
          <a:p>
            <a:endParaRPr lang="da-DK" noProof="0" dirty="0"/>
          </a:p>
          <a:p>
            <a:pPr marL="228584" indent="-228584" defTabSz="914337">
              <a:buFont typeface="+mj-lt"/>
              <a:buAutoNum type="arabicPeriod"/>
              <a:defRPr/>
            </a:pPr>
            <a:r>
              <a:rPr lang="da-DK" noProof="0" dirty="0"/>
              <a:t>En systematisk tilgang til </a:t>
            </a:r>
            <a:r>
              <a:rPr lang="da-DK" b="0" u="none" noProof="0" dirty="0"/>
              <a:t>etablering, implementering, drift, overvågning, evaluering, vedligeholdelse og forbedring af en organisations informationssikkerhed for at nå forretningsmålene. </a:t>
            </a:r>
            <a:r>
              <a:rPr lang="da-DK" b="0" u="none" baseline="0" noProof="0" dirty="0"/>
              <a:t>PDCA – vi bliver aldrig færdige.</a:t>
            </a:r>
            <a:endParaRPr lang="da-DK" b="0" u="none" noProof="0" dirty="0"/>
          </a:p>
          <a:p>
            <a:pPr marL="228584" indent="-228584" defTabSz="914337">
              <a:buFont typeface="+mj-lt"/>
              <a:buAutoNum type="arabicPeriod"/>
              <a:defRPr/>
            </a:pPr>
            <a:r>
              <a:rPr lang="da-DK" b="0" u="none" noProof="0" dirty="0"/>
              <a:t>ISMS er baseret på en risikovurdering og organisationens niveau for risikoaccept, indrettet til effektivt at håndtere og styre risici. </a:t>
            </a:r>
            <a:r>
              <a:rPr lang="da-DK" b="0" u="none" baseline="0" noProof="0" dirty="0"/>
              <a:t>Vi skal have styr på risikovurdering og håndtering.</a:t>
            </a:r>
            <a:endParaRPr lang="da-DK" b="0" u="none" noProof="0" dirty="0"/>
          </a:p>
          <a:p>
            <a:pPr marL="228584" indent="-228584" defTabSz="914337">
              <a:buFont typeface="+mj-lt"/>
              <a:buAutoNum type="arabicPeriod"/>
              <a:defRPr/>
            </a:pPr>
            <a:r>
              <a:rPr lang="da-DK" b="0" u="none" noProof="0" dirty="0"/>
              <a:t>Vi foretager</a:t>
            </a:r>
            <a:r>
              <a:rPr lang="da-DK" b="0" u="none" baseline="0" noProof="0" dirty="0"/>
              <a:t> en a</a:t>
            </a:r>
            <a:r>
              <a:rPr lang="da-DK" b="0" u="none" noProof="0" dirty="0"/>
              <a:t>nalyse af krav til beskyttelse af informationsaktiver og anvendelse egnede kontroller til at sikre disse informationsaktiver, som påkrævet, bidrager til den succesfulde implementering af et ISMS beskyttelse. </a:t>
            </a:r>
            <a:r>
              <a:rPr lang="da-DK" b="0" u="none" baseline="0" noProof="0" dirty="0"/>
              <a:t>Vi skal kende vores værdifulde informationer, som søges beskyttet.</a:t>
            </a:r>
          </a:p>
          <a:p>
            <a:pPr defTabSz="914337">
              <a:defRPr/>
            </a:pPr>
            <a:endParaRPr lang="da-DK" b="0" baseline="0" noProof="0" dirty="0"/>
          </a:p>
          <a:p>
            <a:pPr defTabSz="914337">
              <a:defRPr/>
            </a:pPr>
            <a:r>
              <a:rPr lang="da-DK" b="0" baseline="0" noProof="0" dirty="0"/>
              <a:t>NOTE: </a:t>
            </a:r>
          </a:p>
          <a:p>
            <a:pPr defTabSz="914337">
              <a:defRPr/>
            </a:pPr>
            <a:endParaRPr lang="da-DK" b="0" baseline="0" noProof="0" dirty="0"/>
          </a:p>
          <a:p>
            <a:pPr marL="171438" indent="-171438" defTabSz="914337">
              <a:buFont typeface="Arial" panose="020B0604020202020204" pitchFamily="34" charset="0"/>
              <a:buChar char="•"/>
              <a:defRPr/>
            </a:pPr>
            <a:r>
              <a:rPr lang="da-DK" b="0" baseline="0" noProof="0" dirty="0"/>
              <a:t>Ledelse: Koordinerede aktiviteter til ledelse og styring af en organisation (ISO9000, 3.2.6)</a:t>
            </a:r>
          </a:p>
          <a:p>
            <a:pPr marL="171438" indent="-171438" defTabSz="914337">
              <a:buFont typeface="Arial" panose="020B0604020202020204" pitchFamily="34" charset="0"/>
              <a:buChar char="•"/>
              <a:defRPr/>
            </a:pPr>
            <a:r>
              <a:rPr lang="da-DK" b="0" baseline="0" noProof="0" dirty="0"/>
              <a:t>System: Sæt af forbundne og samspillende elementer (ISO9000, 3.2.1)</a:t>
            </a:r>
          </a:p>
          <a:p>
            <a:pPr marL="171438" indent="-171438" defTabSz="914337">
              <a:buFont typeface="Arial" panose="020B0604020202020204" pitchFamily="34" charset="0"/>
              <a:buChar char="•"/>
              <a:defRPr/>
            </a:pPr>
            <a:r>
              <a:rPr lang="da-DK" b="0" baseline="0" noProof="0" dirty="0"/>
              <a:t>Ledelsessystem: System til etablering af politikker og målsætninger for at nå disse målsætninger (ISO9000, 3.2.2)</a:t>
            </a:r>
          </a:p>
          <a:p>
            <a:pPr defTabSz="914337">
              <a:defRPr/>
            </a:pPr>
            <a:endParaRPr lang="da-DK" b="0" baseline="0" noProof="0" dirty="0"/>
          </a:p>
          <a:p>
            <a:endParaRPr lang="da-DK" b="0" baseline="0" noProof="0" dirty="0"/>
          </a:p>
          <a:p>
            <a:pPr marL="228584" indent="-228584">
              <a:buAutoNum type="arabicPeriod"/>
            </a:pPr>
            <a:endParaRPr lang="da-DK" baseline="0" noProof="0" dirty="0"/>
          </a:p>
          <a:p>
            <a:pPr marL="228584" indent="-228584">
              <a:buAutoNum type="arabicPeriod"/>
            </a:pPr>
            <a:endParaRPr lang="da-DK" baseline="0" noProof="0" dirty="0"/>
          </a:p>
          <a:p>
            <a:endParaRPr lang="en-US" baseline="0" dirty="0"/>
          </a:p>
          <a:p>
            <a:endParaRPr lang="en-US" baseline="0" dirty="0"/>
          </a:p>
          <a:p>
            <a:pPr marL="228584" indent="-228584">
              <a:buAutoNum type="arabicPeriod"/>
            </a:pPr>
            <a:endParaRPr lang="en-US" baseline="0" dirty="0"/>
          </a:p>
          <a:p>
            <a:pPr marL="228584" indent="-228584">
              <a:buAutoNum type="arabicPeriod"/>
            </a:pPr>
            <a:endParaRPr lang="en-US" baseline="0" dirty="0"/>
          </a:p>
          <a:p>
            <a:endParaRPr lang="da-DK" dirty="0"/>
          </a:p>
        </p:txBody>
      </p:sp>
      <p:sp>
        <p:nvSpPr>
          <p:cNvPr id="4" name="Pladsholder til slidenummer 3"/>
          <p:cNvSpPr>
            <a:spLocks noGrp="1"/>
          </p:cNvSpPr>
          <p:nvPr>
            <p:ph type="sldNum" sz="quarter" idx="10"/>
          </p:nvPr>
        </p:nvSpPr>
        <p:spPr/>
        <p:txBody>
          <a:bodyPr/>
          <a:lstStyle/>
          <a:p>
            <a:fld id="{3EE0DDE9-B8B2-4B92-8A8A-B4E3D042050E}" type="slidenum">
              <a:rPr lang="da-DK" smtClean="0"/>
              <a:t>12</a:t>
            </a:fld>
            <a:endParaRPr lang="da-DK"/>
          </a:p>
        </p:txBody>
      </p:sp>
    </p:spTree>
    <p:extLst>
      <p:ext uri="{BB962C8B-B14F-4D97-AF65-F5344CB8AC3E}">
        <p14:creationId xmlns:p14="http://schemas.microsoft.com/office/powerpoint/2010/main" val="1735404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17575" y="744538"/>
            <a:ext cx="4962525" cy="3722687"/>
          </a:xfrm>
        </p:spPr>
      </p:sp>
      <p:sp>
        <p:nvSpPr>
          <p:cNvPr id="3" name="Pladsholder til noter 2"/>
          <p:cNvSpPr>
            <a:spLocks noGrp="1"/>
          </p:cNvSpPr>
          <p:nvPr>
            <p:ph type="body" idx="1"/>
          </p:nvPr>
        </p:nvSpPr>
        <p:spPr/>
        <p:txBody>
          <a:bodyPr/>
          <a:lstStyle/>
          <a:p>
            <a:pPr defTabSz="914337">
              <a:defRPr/>
            </a:pPr>
            <a:r>
              <a:rPr lang="da-DK" baseline="0" dirty="0"/>
              <a:t>MÅLET – at beskytte mod tab af informationsaktivers FIT (”</a:t>
            </a:r>
            <a:r>
              <a:rPr lang="da-DK" baseline="0" dirty="0" err="1"/>
              <a:t>preservation</a:t>
            </a:r>
            <a:r>
              <a:rPr lang="da-DK" baseline="0" dirty="0"/>
              <a:t> of FIT of information”) Så dette er kernen i opbygning af ISMS. Det vil sige: </a:t>
            </a:r>
          </a:p>
          <a:p>
            <a:pPr defTabSz="914337">
              <a:defRPr/>
            </a:pPr>
            <a:endParaRPr lang="da-DK" baseline="0" dirty="0"/>
          </a:p>
          <a:p>
            <a:pPr defTabSz="914337">
              <a:defRPr/>
            </a:pPr>
            <a:r>
              <a:rPr lang="da-DK" baseline="0" dirty="0"/>
              <a:t>Ud fra FIT kan man dermed klassificere aktiver efter</a:t>
            </a:r>
            <a:endParaRPr lang="da-DK" b="1" baseline="0" dirty="0"/>
          </a:p>
          <a:p>
            <a:pPr marL="228584" indent="-228584" defTabSz="914337">
              <a:buFontTx/>
              <a:buAutoNum type="arabicPeriod"/>
              <a:defRPr/>
            </a:pPr>
            <a:r>
              <a:rPr lang="da-DK" b="1" baseline="0" dirty="0"/>
              <a:t>hvor følsom (fortrolighed vs. offentlighed) eller </a:t>
            </a:r>
          </a:p>
          <a:p>
            <a:pPr marL="228584" indent="-228584" defTabSz="914337">
              <a:buFontTx/>
              <a:buAutoNum type="arabicPeriod"/>
              <a:defRPr/>
            </a:pPr>
            <a:r>
              <a:rPr lang="da-DK" b="1" baseline="0" dirty="0"/>
              <a:t>kritisk (tilgængelighed, integritet – lav vs. høj) aktivet er. </a:t>
            </a:r>
          </a:p>
          <a:p>
            <a:pPr defTabSz="914337">
              <a:defRPr/>
            </a:pPr>
            <a:endParaRPr lang="da-DK" b="0" baseline="0" dirty="0"/>
          </a:p>
          <a:p>
            <a:pPr defTabSz="914337">
              <a:defRPr/>
            </a:pPr>
            <a:r>
              <a:rPr lang="da-DK" b="0" baseline="0" dirty="0"/>
              <a:t>Følsomhed (F) og </a:t>
            </a:r>
            <a:r>
              <a:rPr lang="da-DK" b="0" baseline="0" dirty="0" err="1"/>
              <a:t>kritikalitet</a:t>
            </a:r>
            <a:r>
              <a:rPr lang="da-DK" b="0" baseline="0" dirty="0"/>
              <a:t> (I+T). </a:t>
            </a:r>
            <a:r>
              <a:rPr lang="da-DK" b="1" baseline="0" dirty="0"/>
              <a:t>Også værdi og lovkrav </a:t>
            </a:r>
            <a:endParaRPr lang="da-DK" baseline="0" dirty="0"/>
          </a:p>
          <a:p>
            <a:pPr defTabSz="914337">
              <a:defRPr/>
            </a:pPr>
            <a:endParaRPr lang="da-DK" baseline="0" dirty="0"/>
          </a:p>
        </p:txBody>
      </p:sp>
      <p:sp>
        <p:nvSpPr>
          <p:cNvPr id="4" name="Pladsholder til slidenummer 3"/>
          <p:cNvSpPr>
            <a:spLocks noGrp="1"/>
          </p:cNvSpPr>
          <p:nvPr>
            <p:ph type="sldNum" sz="quarter" idx="10"/>
          </p:nvPr>
        </p:nvSpPr>
        <p:spPr/>
        <p:txBody>
          <a:bodyPr/>
          <a:lstStyle/>
          <a:p>
            <a:fld id="{560BED1A-46DE-4E84-BD40-7351A3BAC2EB}" type="slidenum">
              <a:rPr lang="da-DK" smtClean="0"/>
              <a:pPr/>
              <a:t>13</a:t>
            </a:fld>
            <a:endParaRPr lang="da-DK" dirty="0"/>
          </a:p>
        </p:txBody>
      </p:sp>
    </p:spTree>
    <p:extLst>
      <p:ext uri="{BB962C8B-B14F-4D97-AF65-F5344CB8AC3E}">
        <p14:creationId xmlns:p14="http://schemas.microsoft.com/office/powerpoint/2010/main" val="1142240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37">
              <a:defRPr/>
            </a:pPr>
            <a:r>
              <a:rPr lang="da-DK" baseline="0" dirty="0"/>
              <a:t>FORTROLIGHED: beskyttelse af informationer mod uautoriseret adgang eller videregivelse. Fx Kreditkortoplysninger </a:t>
            </a:r>
          </a:p>
          <a:p>
            <a:pPr marL="171438" indent="-171438" defTabSz="914337">
              <a:buFont typeface="Arial" panose="020B0604020202020204" pitchFamily="34" charset="0"/>
              <a:buChar char="•"/>
              <a:defRPr/>
            </a:pPr>
            <a:r>
              <a:rPr lang="da-DK" dirty="0"/>
              <a:t>Sygejournalen</a:t>
            </a:r>
            <a:r>
              <a:rPr lang="da-DK" baseline="0" dirty="0"/>
              <a:t> som eksempel: fortrolighed for offentligheden</a:t>
            </a:r>
          </a:p>
          <a:p>
            <a:pPr marL="171438" indent="-171438" defTabSz="914337">
              <a:buFont typeface="Arial" panose="020B0604020202020204" pitchFamily="34" charset="0"/>
              <a:buChar char="•"/>
              <a:defRPr/>
            </a:pPr>
            <a:r>
              <a:rPr lang="da-DK" baseline="0" dirty="0"/>
              <a:t>Bankkonto som eksempel: fortrolighed ml. mig og banken </a:t>
            </a:r>
          </a:p>
          <a:p>
            <a:pPr marL="171438" indent="-171438" defTabSz="914337">
              <a:buFont typeface="Arial" panose="020B0604020202020204" pitchFamily="34" charset="0"/>
              <a:buChar char="•"/>
              <a:defRPr/>
            </a:pPr>
            <a:endParaRPr lang="da-DK" baseline="0" dirty="0"/>
          </a:p>
        </p:txBody>
      </p:sp>
      <p:sp>
        <p:nvSpPr>
          <p:cNvPr id="4" name="Pladsholder til slidenummer 3"/>
          <p:cNvSpPr>
            <a:spLocks noGrp="1"/>
          </p:cNvSpPr>
          <p:nvPr>
            <p:ph type="sldNum" sz="quarter" idx="10"/>
          </p:nvPr>
        </p:nvSpPr>
        <p:spPr/>
        <p:txBody>
          <a:bodyPr/>
          <a:lstStyle/>
          <a:p>
            <a:fld id="{560BED1A-46DE-4E84-BD40-7351A3BAC2EB}" type="slidenum">
              <a:rPr lang="da-DK" smtClean="0"/>
              <a:pPr/>
              <a:t>14</a:t>
            </a:fld>
            <a:endParaRPr lang="da-DK" dirty="0"/>
          </a:p>
        </p:txBody>
      </p:sp>
    </p:spTree>
    <p:extLst>
      <p:ext uri="{BB962C8B-B14F-4D97-AF65-F5344CB8AC3E}">
        <p14:creationId xmlns:p14="http://schemas.microsoft.com/office/powerpoint/2010/main" val="2028709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37">
              <a:defRPr/>
            </a:pPr>
            <a:r>
              <a:rPr lang="da-DK" baseline="0" dirty="0"/>
              <a:t>INTEGRITET: beskyttelse af informationer mod uautoriseret ændring eller ødelæggelse. Fx en persons sygejournal eller et virksomhedsregnskab.</a:t>
            </a:r>
          </a:p>
          <a:p>
            <a:pPr defTabSz="914337">
              <a:defRPr/>
            </a:pPr>
            <a:endParaRPr lang="da-DK" dirty="0"/>
          </a:p>
          <a:p>
            <a:pPr marL="171438" indent="-171438" defTabSz="914337">
              <a:buFont typeface="Arial" panose="020B0604020202020204" pitchFamily="34" charset="0"/>
              <a:buChar char="•"/>
              <a:defRPr/>
            </a:pPr>
            <a:r>
              <a:rPr lang="da-DK" dirty="0"/>
              <a:t>Sygejournalen</a:t>
            </a:r>
            <a:r>
              <a:rPr lang="da-DK" baseline="0" dirty="0"/>
              <a:t> som eksempel: ikke bortkommer eller ændres, så jeg får fejlbehandling </a:t>
            </a:r>
          </a:p>
          <a:p>
            <a:pPr marL="171438" indent="-171438" defTabSz="914337">
              <a:buFont typeface="Arial" panose="020B0604020202020204" pitchFamily="34" charset="0"/>
              <a:buChar char="•"/>
              <a:defRPr/>
            </a:pPr>
            <a:r>
              <a:rPr lang="da-DK" baseline="0" dirty="0"/>
              <a:t>Bankkonto som eksempel: pengene er der fortsat om et år + renter</a:t>
            </a:r>
          </a:p>
        </p:txBody>
      </p:sp>
      <p:sp>
        <p:nvSpPr>
          <p:cNvPr id="4" name="Pladsholder til slidenummer 3"/>
          <p:cNvSpPr>
            <a:spLocks noGrp="1"/>
          </p:cNvSpPr>
          <p:nvPr>
            <p:ph type="sldNum" sz="quarter" idx="10"/>
          </p:nvPr>
        </p:nvSpPr>
        <p:spPr/>
        <p:txBody>
          <a:bodyPr/>
          <a:lstStyle/>
          <a:p>
            <a:fld id="{560BED1A-46DE-4E84-BD40-7351A3BAC2EB}" type="slidenum">
              <a:rPr lang="da-DK" smtClean="0"/>
              <a:pPr/>
              <a:t>15</a:t>
            </a:fld>
            <a:endParaRPr lang="da-DK" dirty="0"/>
          </a:p>
        </p:txBody>
      </p:sp>
    </p:spTree>
    <p:extLst>
      <p:ext uri="{BB962C8B-B14F-4D97-AF65-F5344CB8AC3E}">
        <p14:creationId xmlns:p14="http://schemas.microsoft.com/office/powerpoint/2010/main" val="3878102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37">
              <a:defRPr/>
            </a:pPr>
            <a:r>
              <a:rPr lang="da-DK" baseline="0" dirty="0"/>
              <a:t>TILGÆNGELIGHED: beskyttelse af informationer mod uautoriseret adgangsforbud for de personer, som har retmæssig adgang. Fx systemnedbrud, nøglekortfejl, tyveri af pc.  </a:t>
            </a:r>
          </a:p>
          <a:p>
            <a:pPr defTabSz="914337">
              <a:defRPr/>
            </a:pPr>
            <a:endParaRPr lang="da-DK" baseline="0" dirty="0"/>
          </a:p>
          <a:p>
            <a:pPr marL="171438" indent="-171438" defTabSz="914337">
              <a:buFont typeface="Arial" panose="020B0604020202020204" pitchFamily="34" charset="0"/>
              <a:buChar char="•"/>
              <a:defRPr/>
            </a:pPr>
            <a:r>
              <a:rPr lang="da-DK" dirty="0"/>
              <a:t>Sygejournalen</a:t>
            </a:r>
            <a:r>
              <a:rPr lang="da-DK" baseline="0" dirty="0"/>
              <a:t> som eksempel:  Mine læger og jeg har adgang (lægeskift)</a:t>
            </a:r>
          </a:p>
          <a:p>
            <a:pPr marL="171438" indent="-171438" defTabSz="914337">
              <a:buFont typeface="Arial" panose="020B0604020202020204" pitchFamily="34" charset="0"/>
              <a:buChar char="•"/>
              <a:defRPr/>
            </a:pPr>
            <a:r>
              <a:rPr lang="da-DK" baseline="0" dirty="0"/>
              <a:t>Bankkonto som eksempel: jeg har adgang til udbetaling + monitorering</a:t>
            </a:r>
          </a:p>
        </p:txBody>
      </p:sp>
      <p:sp>
        <p:nvSpPr>
          <p:cNvPr id="4" name="Pladsholder til slidenummer 3"/>
          <p:cNvSpPr>
            <a:spLocks noGrp="1"/>
          </p:cNvSpPr>
          <p:nvPr>
            <p:ph type="sldNum" sz="quarter" idx="10"/>
          </p:nvPr>
        </p:nvSpPr>
        <p:spPr/>
        <p:txBody>
          <a:bodyPr/>
          <a:lstStyle/>
          <a:p>
            <a:fld id="{560BED1A-46DE-4E84-BD40-7351A3BAC2EB}" type="slidenum">
              <a:rPr lang="da-DK" smtClean="0"/>
              <a:pPr/>
              <a:t>16</a:t>
            </a:fld>
            <a:endParaRPr lang="da-DK" dirty="0"/>
          </a:p>
        </p:txBody>
      </p:sp>
    </p:spTree>
    <p:extLst>
      <p:ext uri="{BB962C8B-B14F-4D97-AF65-F5344CB8AC3E}">
        <p14:creationId xmlns:p14="http://schemas.microsoft.com/office/powerpoint/2010/main" val="865219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00" dirty="0"/>
              <a:t>27400 (tidligere 27030) (CD)wg4  – forventes klar i april 2022. Har været på afstemning hen over sommeren. </a:t>
            </a:r>
            <a:r>
              <a:rPr lang="en-US" sz="900" dirty="0"/>
              <a:t>USA, Japan </a:t>
            </a:r>
            <a:r>
              <a:rPr lang="en-US" sz="900" dirty="0" err="1"/>
              <a:t>og</a:t>
            </a:r>
            <a:r>
              <a:rPr lang="en-US" sz="900" dirty="0"/>
              <a:t> Schweiz </a:t>
            </a:r>
            <a:r>
              <a:rPr lang="en-US" sz="900" dirty="0" err="1"/>
              <a:t>stemte</a:t>
            </a:r>
            <a:r>
              <a:rPr lang="en-US" sz="900" dirty="0"/>
              <a:t> den </a:t>
            </a:r>
            <a:r>
              <a:rPr lang="en-US" sz="900" dirty="0" err="1"/>
              <a:t>ned</a:t>
            </a:r>
            <a:r>
              <a:rPr lang="en-US" sz="900" dirty="0"/>
              <a:t>. </a:t>
            </a:r>
            <a:r>
              <a:rPr lang="da-DK" sz="900" dirty="0" err="1"/>
              <a:t>Scope</a:t>
            </a:r>
            <a:r>
              <a:rPr lang="da-DK" sz="900" dirty="0"/>
              <a:t>: </a:t>
            </a:r>
            <a:r>
              <a:rPr lang="en-US" sz="900" dirty="0"/>
              <a:t>This document provides guidelines on risks, principles and controls for security and privacy of Internet of Things (IoT) solutions. </a:t>
            </a:r>
            <a:r>
              <a:rPr lang="en-US" sz="900" dirty="0" err="1"/>
              <a:t>Opstiller</a:t>
            </a:r>
            <a:r>
              <a:rPr lang="en-US" sz="900" dirty="0"/>
              <a:t> </a:t>
            </a:r>
            <a:r>
              <a:rPr lang="en-US" sz="900" dirty="0" err="1"/>
              <a:t>hvilke</a:t>
            </a:r>
            <a:r>
              <a:rPr lang="en-US" sz="900" dirty="0"/>
              <a:t> </a:t>
            </a:r>
            <a:r>
              <a:rPr lang="en-US" sz="900" dirty="0" err="1"/>
              <a:t>risici</a:t>
            </a:r>
            <a:r>
              <a:rPr lang="en-US" sz="900" dirty="0"/>
              <a:t> der er </a:t>
            </a:r>
            <a:r>
              <a:rPr lang="en-US" sz="900" dirty="0" err="1"/>
              <a:t>ved</a:t>
            </a:r>
            <a:r>
              <a:rPr lang="en-US" sz="900" dirty="0"/>
              <a:t> IoT </a:t>
            </a:r>
            <a:r>
              <a:rPr lang="en-US" sz="900" dirty="0" err="1"/>
              <a:t>systemer</a:t>
            </a:r>
            <a:r>
              <a:rPr lang="en-US" sz="900" dirty="0"/>
              <a:t>. Security and privacy controls in this standard are developed for stakeholders in an IoT system environment, so as to be utilized by each IoT stakeholder, throughout the IoT system lifecycle. </a:t>
            </a:r>
          </a:p>
          <a:p>
            <a:endParaRPr lang="en-US" sz="900" dirty="0"/>
          </a:p>
          <a:p>
            <a:r>
              <a:rPr lang="en-US" sz="900" dirty="0"/>
              <a:t>27402 (WD)wg4 – Der er </a:t>
            </a:r>
            <a:r>
              <a:rPr lang="en-US" sz="900" dirty="0" err="1"/>
              <a:t>kommet</a:t>
            </a:r>
            <a:r>
              <a:rPr lang="en-US" sz="900" dirty="0"/>
              <a:t> et </a:t>
            </a:r>
            <a:r>
              <a:rPr lang="en-US" sz="900" dirty="0" err="1"/>
              <a:t>første</a:t>
            </a:r>
            <a:r>
              <a:rPr lang="en-US" sz="900" dirty="0"/>
              <a:t> </a:t>
            </a:r>
            <a:r>
              <a:rPr lang="en-US" sz="900" dirty="0" err="1"/>
              <a:t>udkast</a:t>
            </a:r>
            <a:r>
              <a:rPr lang="en-US" sz="900" dirty="0"/>
              <a:t>, </a:t>
            </a:r>
            <a:r>
              <a:rPr lang="en-US" sz="900" dirty="0" err="1"/>
              <a:t>som</a:t>
            </a:r>
            <a:r>
              <a:rPr lang="en-US" sz="900" dirty="0"/>
              <a:t> der er </a:t>
            </a:r>
            <a:r>
              <a:rPr lang="en-US" sz="900" dirty="0" err="1"/>
              <a:t>blevet</a:t>
            </a:r>
            <a:r>
              <a:rPr lang="en-US" sz="900" dirty="0"/>
              <a:t> </a:t>
            </a:r>
            <a:r>
              <a:rPr lang="en-US" sz="900" dirty="0" err="1"/>
              <a:t>kommenteret</a:t>
            </a:r>
            <a:r>
              <a:rPr lang="en-US" sz="900" dirty="0"/>
              <a:t> </a:t>
            </a:r>
            <a:r>
              <a:rPr lang="en-US" sz="900" dirty="0" err="1"/>
              <a:t>på</a:t>
            </a:r>
            <a:r>
              <a:rPr lang="en-US" sz="900" dirty="0"/>
              <a:t> I </a:t>
            </a:r>
            <a:r>
              <a:rPr lang="en-US" sz="900" dirty="0" err="1"/>
              <a:t>løbet</a:t>
            </a:r>
            <a:r>
              <a:rPr lang="en-US" sz="900" dirty="0"/>
              <a:t> </a:t>
            </a:r>
            <a:r>
              <a:rPr lang="en-US" sz="900" dirty="0" err="1"/>
              <a:t>af</a:t>
            </a:r>
            <a:r>
              <a:rPr lang="en-US" sz="900" dirty="0"/>
              <a:t> </a:t>
            </a:r>
            <a:r>
              <a:rPr lang="en-US" sz="900" dirty="0" err="1"/>
              <a:t>sommeren</a:t>
            </a:r>
            <a:r>
              <a:rPr lang="en-US" sz="900" dirty="0"/>
              <a:t>. </a:t>
            </a:r>
            <a:r>
              <a:rPr lang="en-US" sz="900" dirty="0" err="1"/>
              <a:t>Forventes</a:t>
            </a:r>
            <a:r>
              <a:rPr lang="en-US" sz="900" dirty="0"/>
              <a:t> </a:t>
            </a:r>
            <a:r>
              <a:rPr lang="en-US" sz="900" dirty="0" err="1"/>
              <a:t>klar</a:t>
            </a:r>
            <a:r>
              <a:rPr lang="en-US" sz="900" dirty="0"/>
              <a:t> </a:t>
            </a:r>
            <a:r>
              <a:rPr lang="en-US" sz="900" dirty="0" err="1"/>
              <a:t>til</a:t>
            </a:r>
            <a:r>
              <a:rPr lang="en-US" sz="900" dirty="0"/>
              <a:t> </a:t>
            </a:r>
            <a:r>
              <a:rPr lang="en-US" sz="900" dirty="0" err="1"/>
              <a:t>udgangen</a:t>
            </a:r>
            <a:r>
              <a:rPr lang="en-US" sz="900" dirty="0"/>
              <a:t> </a:t>
            </a:r>
            <a:r>
              <a:rPr lang="en-US" sz="900" dirty="0" err="1"/>
              <a:t>af</a:t>
            </a:r>
            <a:r>
              <a:rPr lang="en-US" sz="900" dirty="0"/>
              <a:t> 2023. CEN/CLC </a:t>
            </a:r>
            <a:r>
              <a:rPr lang="en-US" sz="900" dirty="0" err="1"/>
              <a:t>og</a:t>
            </a:r>
            <a:r>
              <a:rPr lang="en-US" sz="900" dirty="0"/>
              <a:t> ETSI har </a:t>
            </a:r>
            <a:r>
              <a:rPr lang="en-US" sz="900" dirty="0" err="1"/>
              <a:t>rakt</a:t>
            </a:r>
            <a:r>
              <a:rPr lang="en-US" sz="900" dirty="0"/>
              <a:t> </a:t>
            </a:r>
            <a:r>
              <a:rPr lang="en-US" sz="900" dirty="0" err="1"/>
              <a:t>ud</a:t>
            </a:r>
            <a:r>
              <a:rPr lang="en-US" sz="900" dirty="0"/>
              <a:t> </a:t>
            </a:r>
            <a:r>
              <a:rPr lang="en-US" sz="900" dirty="0" err="1"/>
              <a:t>til</a:t>
            </a:r>
            <a:r>
              <a:rPr lang="en-US" sz="900" dirty="0"/>
              <a:t> dem, da de </a:t>
            </a:r>
            <a:r>
              <a:rPr lang="en-US" sz="900" dirty="0" err="1"/>
              <a:t>mener</a:t>
            </a:r>
            <a:r>
              <a:rPr lang="en-US" sz="900" dirty="0"/>
              <a:t> der er mange </a:t>
            </a:r>
            <a:r>
              <a:rPr lang="en-US" sz="900" dirty="0" err="1"/>
              <a:t>sammenfald</a:t>
            </a:r>
            <a:r>
              <a:rPr lang="en-US" sz="900" dirty="0"/>
              <a:t> </a:t>
            </a:r>
            <a:r>
              <a:rPr lang="en-US" sz="900" dirty="0" err="1"/>
              <a:t>mellem</a:t>
            </a:r>
            <a:r>
              <a:rPr lang="en-US" sz="900" dirty="0"/>
              <a:t> </a:t>
            </a:r>
            <a:r>
              <a:rPr lang="en-US" sz="900" dirty="0" err="1"/>
              <a:t>denne</a:t>
            </a:r>
            <a:r>
              <a:rPr lang="en-US" sz="900" dirty="0"/>
              <a:t> standard </a:t>
            </a:r>
            <a:r>
              <a:rPr lang="en-US" sz="900" dirty="0" err="1"/>
              <a:t>og</a:t>
            </a:r>
            <a:r>
              <a:rPr lang="en-US" sz="900" dirty="0"/>
              <a:t> 303 645. “This document provides baseline requirements for IoT devices to support information security and privacy controls. Only finished end products that have at least one network interface for interacting with the digital world are in scope. This document is intended to support a </a:t>
            </a:r>
            <a:r>
              <a:rPr lang="en-US" sz="900" b="1" i="0" dirty="0"/>
              <a:t>scalable globally harmonized </a:t>
            </a:r>
            <a:r>
              <a:rPr lang="en-US" sz="900" dirty="0"/>
              <a:t>approach to IoT devices’ baseline security and privacy requirements and inform technical policy and regulatory initiatives. Users of IoT devices need to determine if the IoT device will support the privacy and security objectives of the environments in which they are deployed. This document provides a baseline set of security and privacy requirements (the “Baseline”) an IoT device needs to be capable of in order for organizations to make such a determination. In many cases, organizations will need to supplement these requirements with additional requirements appropriate to the security and privacy risks of specific vertical market segments or groups or to address higher risk environments.  JTC13 is carefully considering for POSSIBLE (MODIFIED OR UNMODIFIED – AS RELEVANT) ADOPTION AT EUROPEAN LEVEL</a:t>
            </a:r>
          </a:p>
          <a:p>
            <a:endParaRPr lang="en-US" sz="900" dirty="0"/>
          </a:p>
          <a:p>
            <a:r>
              <a:rPr lang="en-US" sz="900" dirty="0"/>
              <a:t>27403 (WD) WG 4 (</a:t>
            </a:r>
            <a:r>
              <a:rPr lang="en-US" sz="900" dirty="0" err="1"/>
              <a:t>tidligere</a:t>
            </a:r>
            <a:r>
              <a:rPr lang="en-US" sz="900" dirty="0"/>
              <a:t> 24931)– </a:t>
            </a:r>
            <a:r>
              <a:rPr lang="en-US" sz="900" dirty="0" err="1"/>
              <a:t>Forventes</a:t>
            </a:r>
            <a:r>
              <a:rPr lang="en-US" sz="900" dirty="0"/>
              <a:t> </a:t>
            </a:r>
            <a:r>
              <a:rPr lang="en-US" sz="900" dirty="0" err="1"/>
              <a:t>klar</a:t>
            </a:r>
            <a:r>
              <a:rPr lang="en-US" sz="900" dirty="0"/>
              <a:t> </a:t>
            </a:r>
            <a:r>
              <a:rPr lang="en-US" sz="900" dirty="0" err="1"/>
              <a:t>udgangen</a:t>
            </a:r>
            <a:r>
              <a:rPr lang="en-US" sz="900" dirty="0"/>
              <a:t> </a:t>
            </a:r>
            <a:r>
              <a:rPr lang="en-US" sz="900" dirty="0" err="1"/>
              <a:t>af</a:t>
            </a:r>
            <a:r>
              <a:rPr lang="en-US" sz="900" dirty="0"/>
              <a:t> 2023. IoT I </a:t>
            </a:r>
            <a:r>
              <a:rPr lang="en-US" sz="900" dirty="0" err="1"/>
              <a:t>husholdning</a:t>
            </a:r>
            <a:r>
              <a:rPr lang="en-US" sz="900" dirty="0"/>
              <a:t>. Scope: This document provides guidelines to analyze security and privacy risks and identifies controls that need to be implemented in IoT-</a:t>
            </a:r>
            <a:r>
              <a:rPr lang="en-US" sz="900" dirty="0" err="1"/>
              <a:t>domotics</a:t>
            </a:r>
            <a:r>
              <a:rPr lang="en-US" sz="900" dirty="0"/>
              <a:t> systems. According to ISO/IEC TR 22417:2017 Information technology -- Internet of things (IoT) use cases, here domicile denotes the private, hence highly customizable area where someone lives, alone or with guests or cohabitants.. Thus it includes dedicated infrastructure aimed to support those individuals, such as healthcare and wellness systems, building control systems, smart metering and systems for entertainment or gaming. By comparison with other IoT solutions, IoT-</a:t>
            </a:r>
            <a:r>
              <a:rPr lang="en-US" sz="900" dirty="0" err="1"/>
              <a:t>domotics</a:t>
            </a:r>
            <a:r>
              <a:rPr lang="en-US" sz="900" dirty="0"/>
              <a:t> has specific features and concerns, like </a:t>
            </a:r>
            <a:r>
              <a:rPr lang="en-US" sz="900" b="1" dirty="0"/>
              <a:t>user centric, complex interactions, complicated composition, and varied and dynamic architecture</a:t>
            </a:r>
            <a:r>
              <a:rPr lang="en-US" sz="900" dirty="0"/>
              <a:t>. It is necessary to adapt the general IoT security and privacy principles to IoT-</a:t>
            </a:r>
            <a:r>
              <a:rPr lang="en-US" sz="900" dirty="0" err="1"/>
              <a:t>domotics</a:t>
            </a:r>
            <a:r>
              <a:rPr lang="en-US" sz="900" dirty="0"/>
              <a:t>, and provide stakeholders thorough and tailored guidelines in specific scenarios of IoT-</a:t>
            </a:r>
            <a:r>
              <a:rPr lang="en-US" sz="900" dirty="0" err="1"/>
              <a:t>domotics</a:t>
            </a:r>
            <a:r>
              <a:rPr lang="en-US" sz="900" dirty="0"/>
              <a:t>.</a:t>
            </a:r>
          </a:p>
          <a:p>
            <a:endParaRPr lang="en-US" sz="900" dirty="0"/>
          </a:p>
          <a:p>
            <a:endParaRPr lang="en-US" sz="900" dirty="0"/>
          </a:p>
          <a:p>
            <a:r>
              <a:rPr lang="da-DK" sz="900" dirty="0"/>
              <a:t>62443 – en helt standardserie på et meget højt detaljeret niveau. Her er der tale om </a:t>
            </a:r>
            <a:r>
              <a:rPr lang="da-DK" sz="900" dirty="0" err="1"/>
              <a:t>cybersikkerhed</a:t>
            </a:r>
            <a:r>
              <a:rPr lang="da-DK" sz="900" dirty="0"/>
              <a:t> ift. det industrielle område. OT</a:t>
            </a:r>
          </a:p>
          <a:p>
            <a:endParaRPr lang="da-DK" sz="900" dirty="0"/>
          </a:p>
          <a:p>
            <a:pPr marL="0" marR="0" lvl="0" indent="0" algn="l" defTabSz="710908" rtl="0" eaLnBrk="1" fontAlgn="auto" latinLnBrk="0" hangingPunct="1">
              <a:lnSpc>
                <a:spcPct val="100000"/>
              </a:lnSpc>
              <a:spcBef>
                <a:spcPts val="0"/>
              </a:spcBef>
              <a:spcAft>
                <a:spcPts val="0"/>
              </a:spcAft>
              <a:buClrTx/>
              <a:buSzTx/>
              <a:buFontTx/>
              <a:buNone/>
              <a:tabLst/>
              <a:defRPr/>
            </a:pPr>
            <a:r>
              <a:rPr lang="da-DK" sz="900" dirty="0"/>
              <a:t>18045 og 15408-serien er også dem man </a:t>
            </a:r>
            <a:r>
              <a:rPr lang="da-DK" sz="900" dirty="0" err="1"/>
              <a:t>refereer</a:t>
            </a:r>
            <a:r>
              <a:rPr lang="da-DK" sz="900" dirty="0"/>
              <a:t> til som common </a:t>
            </a:r>
            <a:r>
              <a:rPr lang="da-DK" sz="900" dirty="0" err="1"/>
              <a:t>criteria</a:t>
            </a:r>
            <a:r>
              <a:rPr lang="da-DK" sz="900" dirty="0"/>
              <a:t> standarderne: </a:t>
            </a:r>
            <a:r>
              <a:rPr lang="en-US" sz="900" dirty="0"/>
              <a:t>Common Criteria (CC) er et “sprog” man </a:t>
            </a:r>
            <a:r>
              <a:rPr lang="en-US" sz="900" dirty="0" err="1"/>
              <a:t>kan</a:t>
            </a:r>
            <a:r>
              <a:rPr lang="en-US" sz="900" dirty="0"/>
              <a:t> </a:t>
            </a:r>
            <a:r>
              <a:rPr lang="en-US" sz="900" dirty="0" err="1"/>
              <a:t>bruge</a:t>
            </a:r>
            <a:r>
              <a:rPr lang="en-US" sz="900" dirty="0"/>
              <a:t> </a:t>
            </a:r>
            <a:r>
              <a:rPr lang="en-US" sz="900" dirty="0" err="1"/>
              <a:t>til</a:t>
            </a:r>
            <a:r>
              <a:rPr lang="en-US" sz="900" dirty="0"/>
              <a:t> at </a:t>
            </a:r>
            <a:r>
              <a:rPr lang="en-US" sz="900" dirty="0" err="1"/>
              <a:t>specificerer</a:t>
            </a:r>
            <a:r>
              <a:rPr lang="en-US" sz="900" dirty="0"/>
              <a:t> et </a:t>
            </a:r>
            <a:r>
              <a:rPr lang="en-US" sz="900" dirty="0" err="1"/>
              <a:t>computersystems</a:t>
            </a:r>
            <a:r>
              <a:rPr lang="en-US" sz="900" dirty="0"/>
              <a:t> </a:t>
            </a:r>
            <a:r>
              <a:rPr lang="en-US" sz="900" dirty="0" err="1"/>
              <a:t>sikkerheds</a:t>
            </a:r>
            <a:r>
              <a:rPr lang="en-US" sz="900" b="1" dirty="0" err="1"/>
              <a:t>funktionalitet</a:t>
            </a:r>
            <a:r>
              <a:rPr lang="en-US" sz="900" dirty="0"/>
              <a:t> (security functional requirements – SFRs) </a:t>
            </a:r>
            <a:r>
              <a:rPr lang="en-US" sz="900" dirty="0" err="1"/>
              <a:t>og</a:t>
            </a:r>
            <a:r>
              <a:rPr lang="en-US" sz="900" dirty="0"/>
              <a:t> </a:t>
            </a:r>
            <a:r>
              <a:rPr lang="en-US" sz="900" dirty="0" err="1"/>
              <a:t>sikkerheds</a:t>
            </a:r>
            <a:r>
              <a:rPr lang="en-US" sz="900" b="1" dirty="0" err="1"/>
              <a:t>tillid</a:t>
            </a:r>
            <a:r>
              <a:rPr lang="en-US" sz="900" dirty="0"/>
              <a:t> (security assurance requirements – SARs), ISO/IEC 15408</a:t>
            </a:r>
          </a:p>
          <a:p>
            <a:endParaRPr lang="da-DK" sz="900" dirty="0"/>
          </a:p>
          <a:p>
            <a:r>
              <a:rPr lang="en-US" sz="900" dirty="0"/>
              <a:t>ETSI TS 103 701 scope: Conformance assessment of IoT Consumer products against ETSI EN 303 645 / ETSI TS 103 645. </a:t>
            </a:r>
            <a:r>
              <a:rPr lang="en-US" sz="900" dirty="0" err="1"/>
              <a:t>Forentes</a:t>
            </a:r>
            <a:r>
              <a:rPr lang="en-US" sz="900" dirty="0"/>
              <a:t> at </a:t>
            </a:r>
            <a:r>
              <a:rPr lang="en-US" sz="900" dirty="0" err="1"/>
              <a:t>være</a:t>
            </a:r>
            <a:r>
              <a:rPr lang="en-US" sz="900" dirty="0"/>
              <a:t> </a:t>
            </a:r>
            <a:r>
              <a:rPr lang="en-US" sz="900" dirty="0" err="1"/>
              <a:t>klar</a:t>
            </a:r>
            <a:r>
              <a:rPr lang="en-US" sz="900" dirty="0"/>
              <a:t> </a:t>
            </a:r>
            <a:r>
              <a:rPr lang="en-US" sz="900" dirty="0" err="1"/>
              <a:t>ved</a:t>
            </a:r>
            <a:r>
              <a:rPr lang="en-US" sz="900" dirty="0"/>
              <a:t> </a:t>
            </a:r>
            <a:r>
              <a:rPr lang="en-US" sz="900" dirty="0" err="1"/>
              <a:t>udgangen</a:t>
            </a:r>
            <a:r>
              <a:rPr lang="en-US" sz="900" dirty="0"/>
              <a:t> </a:t>
            </a:r>
            <a:r>
              <a:rPr lang="en-US" sz="900" dirty="0" err="1"/>
              <a:t>af</a:t>
            </a:r>
            <a:r>
              <a:rPr lang="en-US" sz="900" dirty="0"/>
              <a:t> 2020. </a:t>
            </a:r>
            <a:r>
              <a:rPr lang="en-US" sz="900" dirty="0" err="1"/>
              <a:t>Specifikationen</a:t>
            </a:r>
            <a:r>
              <a:rPr lang="en-US" sz="900" dirty="0"/>
              <a:t> er </a:t>
            </a:r>
            <a:r>
              <a:rPr lang="en-US" sz="900" dirty="0" err="1"/>
              <a:t>tiltænkt</a:t>
            </a:r>
            <a:r>
              <a:rPr lang="en-US" sz="900" dirty="0"/>
              <a:t> </a:t>
            </a:r>
            <a:r>
              <a:rPr lang="en-US" sz="900" dirty="0" err="1"/>
              <a:t>som</a:t>
            </a:r>
            <a:r>
              <a:rPr lang="en-US" sz="900" dirty="0"/>
              <a:t> et input </a:t>
            </a:r>
            <a:r>
              <a:rPr lang="en-US" sz="900" dirty="0" err="1"/>
              <a:t>til</a:t>
            </a:r>
            <a:r>
              <a:rPr lang="en-US" sz="900" dirty="0"/>
              <a:t> den </a:t>
            </a:r>
            <a:r>
              <a:rPr lang="en-US" sz="900" dirty="0" err="1"/>
              <a:t>kommende</a:t>
            </a:r>
            <a:r>
              <a:rPr lang="en-US" sz="900" dirty="0"/>
              <a:t> EU </a:t>
            </a:r>
            <a:r>
              <a:rPr lang="en-US" sz="900" dirty="0" err="1"/>
              <a:t>Cybersecuritycertificeringsordning</a:t>
            </a:r>
            <a:r>
              <a:rPr lang="en-US" sz="900" dirty="0"/>
              <a:t> </a:t>
            </a:r>
            <a:r>
              <a:rPr lang="en-US" sz="900" dirty="0" err="1"/>
              <a:t>baseret</a:t>
            </a:r>
            <a:r>
              <a:rPr lang="en-US" sz="900" dirty="0"/>
              <a:t> </a:t>
            </a:r>
            <a:r>
              <a:rPr lang="en-US" sz="900" dirty="0" err="1"/>
              <a:t>på</a:t>
            </a:r>
            <a:r>
              <a:rPr lang="en-US" sz="900" dirty="0"/>
              <a:t> Cybersecurity Act.</a:t>
            </a:r>
            <a:endParaRPr lang="da-DK" sz="900" dirty="0"/>
          </a:p>
          <a:p>
            <a:endParaRPr lang="en-US" sz="800" b="1" kern="1200" dirty="0">
              <a:solidFill>
                <a:schemeClr val="tx1"/>
              </a:solidFill>
              <a:latin typeface="Verdana" panose="020B0604030504040204" pitchFamily="34" charset="0"/>
              <a:ea typeface="Verdana" panose="020B0604030504040204" pitchFamily="34" charset="0"/>
            </a:endParaRPr>
          </a:p>
          <a:p>
            <a:endParaRPr lang="en-US" sz="900" dirty="0"/>
          </a:p>
          <a:p>
            <a:r>
              <a:rPr lang="en-US" sz="900" dirty="0" err="1"/>
              <a:t>Derudover</a:t>
            </a:r>
            <a:r>
              <a:rPr lang="en-US" sz="900" dirty="0"/>
              <a:t> </a:t>
            </a:r>
            <a:r>
              <a:rPr lang="en-US" sz="900" dirty="0" err="1"/>
              <a:t>forventes</a:t>
            </a:r>
            <a:r>
              <a:rPr lang="en-US" sz="900" dirty="0"/>
              <a:t> der  at </a:t>
            </a:r>
            <a:r>
              <a:rPr lang="en-US" sz="900" dirty="0" err="1"/>
              <a:t>komme</a:t>
            </a:r>
            <a:r>
              <a:rPr lang="en-US" sz="900" dirty="0"/>
              <a:t> et standardization request </a:t>
            </a:r>
            <a:r>
              <a:rPr lang="en-US" sz="900" dirty="0" err="1"/>
              <a:t>fra</a:t>
            </a:r>
            <a:r>
              <a:rPr lang="en-US" sz="900" dirty="0"/>
              <a:t> DG-GROW </a:t>
            </a:r>
            <a:r>
              <a:rPr lang="en-US" sz="900" dirty="0" err="1"/>
              <a:t>ift</a:t>
            </a:r>
            <a:r>
              <a:rPr lang="en-US" sz="900" dirty="0"/>
              <a:t>. </a:t>
            </a:r>
            <a:r>
              <a:rPr lang="en-US" sz="900" dirty="0" err="1"/>
              <a:t>Radiodirektivet</a:t>
            </a:r>
            <a:r>
              <a:rPr lang="en-US" sz="900" dirty="0"/>
              <a:t>. man har </a:t>
            </a:r>
            <a:r>
              <a:rPr lang="en-US" sz="900" dirty="0" err="1"/>
              <a:t>kigget</a:t>
            </a:r>
            <a:r>
              <a:rPr lang="en-US" sz="900" dirty="0"/>
              <a:t> </a:t>
            </a:r>
            <a:r>
              <a:rPr lang="en-US" sz="900" dirty="0" err="1"/>
              <a:t>på</a:t>
            </a:r>
            <a:r>
              <a:rPr lang="en-US" sz="900" dirty="0"/>
              <a:t> </a:t>
            </a:r>
            <a:r>
              <a:rPr lang="en-US" sz="900" dirty="0" err="1"/>
              <a:t>mulige</a:t>
            </a:r>
            <a:r>
              <a:rPr lang="en-US" sz="900" dirty="0"/>
              <a:t> </a:t>
            </a:r>
            <a:r>
              <a:rPr lang="en-US" sz="900" dirty="0" err="1"/>
              <a:t>sikkerehdsstandarder</a:t>
            </a:r>
            <a:r>
              <a:rPr lang="en-US" sz="900" dirty="0"/>
              <a:t> </a:t>
            </a:r>
            <a:r>
              <a:rPr lang="en-US" sz="900" dirty="0" err="1"/>
              <a:t>ift</a:t>
            </a:r>
            <a:r>
              <a:rPr lang="en-US" sz="900" dirty="0"/>
              <a:t>. RED I et </a:t>
            </a:r>
            <a:r>
              <a:rPr lang="en-US" sz="900" dirty="0" err="1"/>
              <a:t>stykke</a:t>
            </a:r>
            <a:r>
              <a:rPr lang="en-US" sz="900" dirty="0"/>
              <a:t> </a:t>
            </a:r>
            <a:r>
              <a:rPr lang="en-US" sz="900" dirty="0" err="1"/>
              <a:t>tid</a:t>
            </a:r>
            <a:r>
              <a:rPr lang="en-US" sz="900" dirty="0"/>
              <a:t>. Man har </a:t>
            </a:r>
            <a:r>
              <a:rPr lang="en-US" sz="900" dirty="0" err="1"/>
              <a:t>bl.a</a:t>
            </a:r>
            <a:r>
              <a:rPr lang="en-US" sz="900" dirty="0"/>
              <a:t>. </a:t>
            </a:r>
            <a:r>
              <a:rPr lang="en-US" sz="900" dirty="0" err="1"/>
              <a:t>kigget</a:t>
            </a:r>
            <a:r>
              <a:rPr lang="en-US" sz="900" dirty="0"/>
              <a:t> </a:t>
            </a:r>
            <a:r>
              <a:rPr lang="en-US" sz="900" dirty="0" err="1"/>
              <a:t>på</a:t>
            </a:r>
            <a:r>
              <a:rPr lang="en-US" sz="900" dirty="0"/>
              <a:t> om 303 645 </a:t>
            </a:r>
            <a:r>
              <a:rPr lang="en-US" sz="900" dirty="0" err="1"/>
              <a:t>kunne</a:t>
            </a:r>
            <a:r>
              <a:rPr lang="en-US" sz="900" dirty="0"/>
              <a:t> </a:t>
            </a:r>
            <a:r>
              <a:rPr lang="en-US" sz="900" dirty="0" err="1"/>
              <a:t>understøtte</a:t>
            </a:r>
            <a:r>
              <a:rPr lang="en-US" sz="900" dirty="0"/>
              <a:t> </a:t>
            </a:r>
            <a:r>
              <a:rPr lang="en-US" sz="900" dirty="0" err="1"/>
              <a:t>behovet</a:t>
            </a:r>
            <a:r>
              <a:rPr lang="en-US" sz="900" dirty="0"/>
              <a:t> </a:t>
            </a:r>
            <a:r>
              <a:rPr lang="en-US" sz="900" dirty="0" err="1"/>
              <a:t>sammen</a:t>
            </a:r>
            <a:r>
              <a:rPr lang="en-US" sz="900" dirty="0"/>
              <a:t> 62443-4-2 (security for industrial automation and control systems part 4-2 technical security requirements for IACS. De </a:t>
            </a:r>
            <a:r>
              <a:rPr lang="en-US" sz="900" dirty="0" err="1"/>
              <a:t>ses</a:t>
            </a:r>
            <a:r>
              <a:rPr lang="en-US" sz="900" dirty="0"/>
              <a:t> </a:t>
            </a:r>
            <a:r>
              <a:rPr lang="en-US" sz="900" dirty="0" err="1"/>
              <a:t>som</a:t>
            </a:r>
            <a:r>
              <a:rPr lang="en-US" sz="900" dirty="0"/>
              <a:t> de </a:t>
            </a:r>
            <a:r>
              <a:rPr lang="en-US" sz="900" dirty="0" err="1"/>
              <a:t>mest</a:t>
            </a:r>
            <a:r>
              <a:rPr lang="en-US" sz="900" dirty="0"/>
              <a:t> relevant.</a:t>
            </a:r>
          </a:p>
          <a:p>
            <a:endParaRPr lang="en-US" sz="900" dirty="0"/>
          </a:p>
          <a:p>
            <a:r>
              <a:rPr lang="en-US" sz="900" dirty="0"/>
              <a:t>Men der er </a:t>
            </a:r>
            <a:r>
              <a:rPr lang="en-US" sz="900" dirty="0" err="1"/>
              <a:t>også</a:t>
            </a:r>
            <a:r>
              <a:rPr lang="en-US" sz="900" dirty="0"/>
              <a:t> </a:t>
            </a:r>
            <a:r>
              <a:rPr lang="en-US" sz="900" dirty="0" err="1"/>
              <a:t>andre</a:t>
            </a:r>
            <a:r>
              <a:rPr lang="en-US" sz="900" dirty="0"/>
              <a:t> </a:t>
            </a:r>
            <a:r>
              <a:rPr lang="en-US" sz="900" dirty="0" err="1"/>
              <a:t>standarder</a:t>
            </a:r>
            <a:r>
              <a:rPr lang="en-US" sz="900" dirty="0"/>
              <a:t> </a:t>
            </a:r>
            <a:r>
              <a:rPr lang="en-US" sz="900" dirty="0" err="1"/>
              <a:t>i</a:t>
            </a:r>
            <a:r>
              <a:rPr lang="en-US" sz="900" dirty="0"/>
              <a:t> </a:t>
            </a:r>
            <a:r>
              <a:rPr lang="en-US" sz="900" dirty="0" err="1"/>
              <a:t>spil</a:t>
            </a:r>
            <a:r>
              <a:rPr lang="en-US" sz="900" dirty="0"/>
              <a:t> base security standards – basic level security requirements</a:t>
            </a:r>
          </a:p>
          <a:p>
            <a:endParaRPr lang="en-US" sz="900" dirty="0"/>
          </a:p>
          <a:p>
            <a:r>
              <a:rPr lang="da-DK" sz="900" dirty="0"/>
              <a:t>Den om </a:t>
            </a:r>
            <a:r>
              <a:rPr lang="da-DK" sz="900" dirty="0" err="1"/>
              <a:t>methodology</a:t>
            </a:r>
            <a:r>
              <a:rPr lang="da-DK" sz="900" dirty="0"/>
              <a:t> er netop blevet stemt igennem på europæisk plan. </a:t>
            </a:r>
            <a:r>
              <a:rPr lang="en-US" sz="900" dirty="0"/>
              <a:t>EU Regulation 2019/881 (Cybersecurity Act) has emphasized the need for cyber security evaluation for all ICT products and solutions to be used on the EEA. The Regulation defines three levels of assurance i.e. high, substantial and basic. There is a need to provide a simple cybersecurity evaluation standard, that could be easy to apply in order to align the cybersecurity evaluation methods and provide evaluation that is valid in Europe. Additionally, the deployment of such evaluation standard can provide manufacturers with significant competitive advantages and also assure trustworthiness towards the end user/customer. This standard will provide the building blocks to meet the three levels of assurance defined in the CSA. A certification scheme developer will be able to select the required evaluation methodology provisions (”tasks”) (e.g. Penetration Testing or search for publicly-known vulnerabilities) from this standard and instantiate them according to the scheme requirements.</a:t>
            </a:r>
          </a:p>
          <a:p>
            <a:endParaRPr lang="en-US" sz="900" dirty="0"/>
          </a:p>
          <a:p>
            <a:r>
              <a:rPr lang="en-US" sz="900" b="1" dirty="0"/>
              <a:t>Scope: </a:t>
            </a:r>
            <a:r>
              <a:rPr lang="en-US" sz="900" dirty="0"/>
              <a:t>This document describes the cybersecurity evaluation methodology for ICT products. It is intended for use for all three assurance levels as defined in the Cybersecurity Act (i.e. basic, substantial and high). The methodology is comprised of different evaluation blocks including assessment activities that comply with the evaluation requirements of the CSA for the three levels. Where appropriate, it can be applied both to 3rd party evaluation and self-assessment. It is expected that this methodology may be used by different candidate schemes and verticals providing a common framework to evaluate ICT products. </a:t>
            </a:r>
          </a:p>
          <a:p>
            <a:endParaRPr lang="en-US" sz="900" dirty="0"/>
          </a:p>
          <a:p>
            <a:r>
              <a:rPr lang="en-US" sz="900" dirty="0"/>
              <a:t>Der har </a:t>
            </a:r>
            <a:r>
              <a:rPr lang="en-US" sz="900" dirty="0" err="1"/>
              <a:t>været</a:t>
            </a:r>
            <a:r>
              <a:rPr lang="en-US" sz="900" dirty="0"/>
              <a:t> </a:t>
            </a:r>
            <a:r>
              <a:rPr lang="en-US" sz="900" dirty="0" err="1"/>
              <a:t>lidt</a:t>
            </a:r>
            <a:r>
              <a:rPr lang="en-US" sz="900" dirty="0"/>
              <a:t> </a:t>
            </a:r>
            <a:r>
              <a:rPr lang="en-US" sz="900" dirty="0" err="1"/>
              <a:t>diskussion</a:t>
            </a:r>
            <a:r>
              <a:rPr lang="en-US" sz="900" dirty="0"/>
              <a:t> </a:t>
            </a:r>
            <a:r>
              <a:rPr lang="en-US" sz="900" dirty="0" err="1"/>
              <a:t>af</a:t>
            </a:r>
            <a:r>
              <a:rPr lang="en-US" sz="900" dirty="0"/>
              <a:t> </a:t>
            </a:r>
            <a:r>
              <a:rPr lang="en-US" sz="900" dirty="0" err="1"/>
              <a:t>standarden</a:t>
            </a:r>
            <a:r>
              <a:rPr lang="en-US" sz="900" dirty="0"/>
              <a:t> </a:t>
            </a:r>
            <a:r>
              <a:rPr lang="en-US" sz="900" dirty="0" err="1"/>
              <a:t>og</a:t>
            </a:r>
            <a:r>
              <a:rPr lang="en-US" sz="900" dirty="0"/>
              <a:t> </a:t>
            </a:r>
            <a:r>
              <a:rPr lang="en-US" sz="900" dirty="0" err="1"/>
              <a:t>hvorvidt</a:t>
            </a:r>
            <a:r>
              <a:rPr lang="en-US" sz="900" dirty="0"/>
              <a:t> </a:t>
            </a:r>
            <a:r>
              <a:rPr lang="en-US" sz="900" dirty="0" err="1"/>
              <a:t>arbejdet</a:t>
            </a:r>
            <a:r>
              <a:rPr lang="en-US" sz="900" dirty="0"/>
              <a:t> </a:t>
            </a:r>
            <a:r>
              <a:rPr lang="en-US" sz="900" dirty="0" err="1"/>
              <a:t>skulle</a:t>
            </a:r>
            <a:r>
              <a:rPr lang="en-US" sz="900" dirty="0"/>
              <a:t> </a:t>
            </a:r>
            <a:r>
              <a:rPr lang="en-US" sz="900" dirty="0" err="1"/>
              <a:t>startes</a:t>
            </a:r>
            <a:r>
              <a:rPr lang="en-US" sz="900" dirty="0"/>
              <a:t> op, men nu er den </a:t>
            </a:r>
            <a:r>
              <a:rPr lang="en-US" sz="900" dirty="0" err="1"/>
              <a:t>vedtaget</a:t>
            </a:r>
            <a:r>
              <a:rPr lang="en-US" sz="900" dirty="0"/>
              <a:t>.</a:t>
            </a:r>
          </a:p>
          <a:p>
            <a:endParaRPr lang="en-US" sz="900" dirty="0"/>
          </a:p>
          <a:p>
            <a:endParaRPr lang="en-US" sz="900" dirty="0"/>
          </a:p>
          <a:p>
            <a:r>
              <a:rPr lang="en-US" sz="900" dirty="0"/>
              <a:t>303 645 </a:t>
            </a:r>
            <a:r>
              <a:rPr lang="da-DK" sz="900" dirty="0"/>
              <a:t>Standarden er nu udgivet</a:t>
            </a:r>
          </a:p>
          <a:p>
            <a:endParaRPr lang="da-DK" sz="900" dirty="0"/>
          </a:p>
          <a:p>
            <a:r>
              <a:rPr lang="da-DK" sz="900" dirty="0"/>
              <a:t>Den er delt op på 13 krav om </a:t>
            </a:r>
            <a:r>
              <a:rPr lang="da-DK" sz="900" dirty="0" err="1"/>
              <a:t>cybersecurity</a:t>
            </a:r>
            <a:r>
              <a:rPr lang="da-DK" sz="900" dirty="0"/>
              <a:t> til </a:t>
            </a:r>
            <a:r>
              <a:rPr lang="da-DK" sz="900" dirty="0" err="1"/>
              <a:t>IoT</a:t>
            </a:r>
            <a:r>
              <a:rPr lang="da-DK" sz="900" dirty="0"/>
              <a:t>, der er udformet som konkrete tjeklister</a:t>
            </a:r>
          </a:p>
          <a:p>
            <a:endParaRPr lang="da-DK" sz="900" dirty="0"/>
          </a:p>
          <a:p>
            <a:r>
              <a:rPr lang="en-US" sz="900" dirty="0"/>
              <a:t>EN 303 645 could provide the foundation for “basic”-level assurance for IoT security</a:t>
            </a:r>
            <a:endParaRPr lang="da-DK" sz="900" dirty="0"/>
          </a:p>
          <a:p>
            <a:endParaRPr lang="da-DK" sz="900" dirty="0"/>
          </a:p>
          <a:p>
            <a:r>
              <a:rPr lang="da-DK" sz="900" dirty="0"/>
              <a:t>A basis for future </a:t>
            </a:r>
            <a:r>
              <a:rPr lang="da-DK" sz="900" dirty="0" err="1"/>
              <a:t>certification</a:t>
            </a:r>
            <a:r>
              <a:rPr lang="da-DK" sz="900" dirty="0"/>
              <a:t> </a:t>
            </a:r>
            <a:r>
              <a:rPr lang="da-DK" sz="900" dirty="0" err="1"/>
              <a:t>schemes</a:t>
            </a:r>
            <a:endParaRPr lang="da-DK" sz="900" dirty="0"/>
          </a:p>
          <a:p>
            <a:endParaRPr lang="da-DK" sz="900" dirty="0"/>
          </a:p>
          <a:p>
            <a:r>
              <a:rPr lang="da-DK" sz="900" dirty="0"/>
              <a:t>Der ses potentiale i at 303 645 kan blive en harmoniseret standard hvis EU-kommissionen opstiller krav om at regulere </a:t>
            </a:r>
            <a:r>
              <a:rPr lang="da-DK" sz="900" dirty="0" err="1"/>
              <a:t>IoT</a:t>
            </a:r>
            <a:r>
              <a:rPr lang="da-DK" sz="900" dirty="0"/>
              <a:t> security (ift. Radiodirektivet)</a:t>
            </a:r>
          </a:p>
          <a:p>
            <a:endParaRPr lang="da-DK" sz="900" dirty="0"/>
          </a:p>
          <a:p>
            <a:r>
              <a:rPr lang="da-DK" sz="900" dirty="0"/>
              <a:t>Der er etableret en JWG mellem CEN/CLC JTC13 og ETSI </a:t>
            </a:r>
            <a:r>
              <a:rPr lang="da-DK" sz="900" dirty="0" err="1"/>
              <a:t>Cyber</a:t>
            </a:r>
            <a:r>
              <a:rPr lang="da-DK" sz="900" dirty="0"/>
              <a:t> med formål: </a:t>
            </a:r>
            <a:r>
              <a:rPr lang="da-DK" sz="900" dirty="0" err="1"/>
              <a:t>adress</a:t>
            </a:r>
            <a:r>
              <a:rPr lang="da-DK" sz="900" dirty="0"/>
              <a:t> the </a:t>
            </a:r>
            <a:r>
              <a:rPr lang="da-DK" sz="900" dirty="0" err="1"/>
              <a:t>development</a:t>
            </a:r>
            <a:r>
              <a:rPr lang="da-DK" sz="900" dirty="0"/>
              <a:t> of </a:t>
            </a:r>
            <a:r>
              <a:rPr lang="da-DK" sz="900" dirty="0" err="1"/>
              <a:t>these</a:t>
            </a:r>
            <a:r>
              <a:rPr lang="da-DK" sz="900" dirty="0"/>
              <a:t> baseline </a:t>
            </a:r>
            <a:r>
              <a:rPr lang="da-DK" sz="900" dirty="0" err="1"/>
              <a:t>horizontal</a:t>
            </a:r>
            <a:r>
              <a:rPr lang="da-DK" sz="900" dirty="0"/>
              <a:t> </a:t>
            </a:r>
            <a:r>
              <a:rPr lang="da-DK" sz="900" dirty="0" err="1"/>
              <a:t>requirements</a:t>
            </a:r>
            <a:endParaRPr lang="da-DK" sz="900" dirty="0"/>
          </a:p>
          <a:p>
            <a:endParaRPr lang="da-DK" sz="900" dirty="0"/>
          </a:p>
          <a:p>
            <a:r>
              <a:rPr lang="da-DK" sz="900" dirty="0"/>
              <a:t>Standarden anvendes i regulering i UK </a:t>
            </a:r>
            <a:r>
              <a:rPr lang="en-US" sz="900" dirty="0"/>
              <a:t>Require all “smart” consumer products sold in the UK to meet basic requirements, derived from EN 303 645 provisions: </a:t>
            </a:r>
            <a:endParaRPr lang="da-DK" sz="900" dirty="0"/>
          </a:p>
          <a:p>
            <a:endParaRPr lang="en-US" sz="900" dirty="0"/>
          </a:p>
          <a:p>
            <a:endParaRPr lang="da-DK" sz="900" dirty="0"/>
          </a:p>
          <a:p>
            <a:endParaRPr lang="da-DK" sz="900" b="1" kern="1200" dirty="0">
              <a:solidFill>
                <a:schemeClr val="tx1"/>
              </a:solidFill>
              <a:latin typeface="Verdana" panose="020B0604030504040204" pitchFamily="34" charset="0"/>
              <a:ea typeface="Verdana" panose="020B0604030504040204" pitchFamily="34" charset="0"/>
            </a:endParaRPr>
          </a:p>
          <a:p>
            <a:endParaRPr lang="da-DK" sz="900" b="1" kern="1200" dirty="0">
              <a:solidFill>
                <a:schemeClr val="tx1"/>
              </a:solidFill>
              <a:latin typeface="Verdana" panose="020B0604030504040204" pitchFamily="34" charset="0"/>
              <a:ea typeface="Verdana" panose="020B0604030504040204" pitchFamily="34" charset="0"/>
            </a:endParaRPr>
          </a:p>
        </p:txBody>
      </p:sp>
      <p:sp>
        <p:nvSpPr>
          <p:cNvPr id="4" name="Pladsholder til slidenummer 3"/>
          <p:cNvSpPr>
            <a:spLocks noGrp="1"/>
          </p:cNvSpPr>
          <p:nvPr>
            <p:ph type="sldNum" sz="quarter" idx="5"/>
          </p:nvPr>
        </p:nvSpPr>
        <p:spPr/>
        <p:txBody>
          <a:bodyPr/>
          <a:lstStyle/>
          <a:p>
            <a:fld id="{D42A33CA-33A1-4B32-ABB3-385EDB8171DE}" type="slidenum">
              <a:rPr lang="da-DK" smtClean="0"/>
              <a:t>17</a:t>
            </a:fld>
            <a:endParaRPr lang="da-DK"/>
          </a:p>
        </p:txBody>
      </p:sp>
    </p:spTree>
    <p:extLst>
      <p:ext uri="{BB962C8B-B14F-4D97-AF65-F5344CB8AC3E}">
        <p14:creationId xmlns:p14="http://schemas.microsoft.com/office/powerpoint/2010/main" val="3468044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42A33CA-33A1-4B32-ABB3-385EDB8171DE}" type="slidenum">
              <a:rPr lang="da-DK" smtClean="0"/>
              <a:t>18</a:t>
            </a:fld>
            <a:endParaRPr lang="da-DK"/>
          </a:p>
        </p:txBody>
      </p:sp>
    </p:spTree>
    <p:extLst>
      <p:ext uri="{BB962C8B-B14F-4D97-AF65-F5344CB8AC3E}">
        <p14:creationId xmlns:p14="http://schemas.microsoft.com/office/powerpoint/2010/main" val="988182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Men hvilken værdi giver det at anvende standarder og hvordan kommer man godt i gang?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Hvis vi tager værdien først, så er det jo: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At komme på forkant med fremtidens markedskrav. Standarder kan også være et første skridt i mod regulering, så ved at arbejde med standarder bliver man klar på de krav, der skulle komme – enten fra markedet eller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regulativt</a:t>
            </a:r>
            <a:r>
              <a:rPr lang="da-DK"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At arbejde med standarder giver en konkurrencefordel. Vi ser at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cyber</a:t>
            </a:r>
            <a:r>
              <a:rPr lang="da-DK" sz="1800" dirty="0">
                <a:effectLst/>
                <a:latin typeface="Calibri" panose="020F0502020204030204" pitchFamily="34" charset="0"/>
                <a:ea typeface="Calibri" panose="020F0502020204030204" pitchFamily="34" charset="0"/>
                <a:cs typeface="Times New Roman" panose="02020603050405020304" pitchFamily="18" charset="0"/>
              </a:rPr>
              <a:t>- og informationssikkerhed ikke længere er et spørgsmål om compliance, men i høj grad også bliver et konkurrenceparameter.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Standarder kan sikre Business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continuity</a:t>
            </a:r>
            <a:r>
              <a:rPr lang="da-DK" sz="1800" dirty="0">
                <a:effectLst/>
                <a:latin typeface="Calibri" panose="020F0502020204030204" pitchFamily="34" charset="0"/>
                <a:ea typeface="Calibri" panose="020F0502020204030204" pitchFamily="34" charset="0"/>
                <a:cs typeface="Times New Roman" panose="02020603050405020304" pitchFamily="18" charset="0"/>
              </a:rPr>
              <a:t> – sikre at I også har en virksomhed og en berettigelse i fremtiden. Standarder styrker forretningen og kan bidrage til at afværge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cyberangreb</a:t>
            </a:r>
            <a:r>
              <a:rPr lang="da-DK" sz="1800" dirty="0">
                <a:effectLst/>
                <a:latin typeface="Calibri" panose="020F0502020204030204" pitchFamily="34" charset="0"/>
                <a:ea typeface="Calibri" panose="020F0502020204030204" pitchFamily="34" charset="0"/>
                <a:cs typeface="Times New Roman" panose="02020603050405020304" pitchFamily="18" charset="0"/>
              </a:rPr>
              <a:t> og7eller minimere skaden af sådanne.</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En af standardernes tydeligste værdi er tillid. Både til jer som virksomhed/organisation og til jeres produkter/services. Standarder bliver en slags kvalitetsstempel.</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Standarder kan være gode ift. dokumentation af processer – at man lever op til nogle krav, selv om der måske ikke er nogle formelle krav. Så derfor kommer compliance også på listen.</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Standarder skaber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interoperabilitet</a:t>
            </a:r>
            <a:r>
              <a:rPr lang="da-DK" sz="1800" dirty="0">
                <a:effectLst/>
                <a:latin typeface="Calibri" panose="020F0502020204030204" pitchFamily="34" charset="0"/>
                <a:ea typeface="Calibri" panose="020F0502020204030204" pitchFamily="34" charset="0"/>
                <a:cs typeface="Times New Roman" panose="02020603050405020304" pitchFamily="18" charset="0"/>
              </a:rPr>
              <a:t> – og sørger for at få systemer til at ’tale’ sammen.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Den sidste værdi jeg vil fremhæve er, at standarder skaber en fælles forståelse af krav, sikkerhed og kvalitet – standarderne skaber et fælles sprog, der gør at vi kan samarbejde på tværs af kulturer, virksomheder, landegrænser mm. Vi trækker på de samme referencer.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For mange kan det virke lidt uoverskueligt at skulle gå i gang med at arbejde med standarder. Men jeg har samlet et par gode råd om, hvordan man bedst kommer i gang med at anvende dem. Nogle af dem virker ret banale, men er ikke desto mindre rigtige.</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Skab et overblik over hvad der findes – Brug Dansk Standard. Vi har et informationscenter, der kan guide i hvilke standarder, der kan være oplagte at kigge nærmere på alt afhængig af hvilke behov man har i sin virksomhed. Vi er i DS også ved at lave et overblik over de 8-10 væsentligste standarder, når man arbejder med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cyber</a:t>
            </a:r>
            <a:r>
              <a:rPr lang="da-DK" sz="1800" dirty="0">
                <a:effectLst/>
                <a:latin typeface="Calibri" panose="020F0502020204030204" pitchFamily="34" charset="0"/>
                <a:ea typeface="Calibri" panose="020F0502020204030204" pitchFamily="34" charset="0"/>
                <a:cs typeface="Times New Roman" panose="02020603050405020304" pitchFamily="18" charset="0"/>
              </a:rPr>
              <a:t>- og informationssikkerhed. Det er tænkt som en guide, som vil være på vores hjemmeside inden årsskiftet. Derudover har vi en lang række kurser, der introducerer til standarder og standardiseringsarbejde. De er gratis.</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Læs indholdsfortegnelsen igennem. Lyder ret banalt, men nogle gange skal der ikke mere til for at få et overblik over, om man sidder med en standard, som man rent faktisk kan bruge til noget. Og så husk på at bruge det fra standarderne, der giver værdi for jer. Anvendelsen af standarder skal ikke sidestilles med certificering, så anvend standarderne som de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best</a:t>
            </a:r>
            <a:r>
              <a:rPr lang="da-DK" sz="1800" dirty="0">
                <a:effectLst/>
                <a:latin typeface="Calibri" panose="020F0502020204030204" pitchFamily="34" charset="0"/>
                <a:ea typeface="Calibri" panose="020F0502020204030204" pitchFamily="34" charset="0"/>
                <a:cs typeface="Times New Roman" panose="02020603050405020304" pitchFamily="18" charset="0"/>
              </a:rPr>
              <a:t> practice dokumenter, som de er. Og drag nytte af at eksperter fra hele verden har samlet deres viden og serverer det for jer i en standard.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Som med alle andre projekter, så er det vigtigt at prioritér arbejdet, hvis man vil have mest mulig værdi ud af det. Afsæt dedikerede ressourcer til arbejdet og få ledelsens opbakning.</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Se arbejdet med standarder som en del af jeres forretningsudviklingen. Som jeg nævnte før er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cybersikkerhed</a:t>
            </a:r>
            <a:r>
              <a:rPr lang="da-DK" sz="1800" dirty="0">
                <a:effectLst/>
                <a:latin typeface="Calibri" panose="020F0502020204030204" pitchFamily="34" charset="0"/>
                <a:ea typeface="Calibri" panose="020F0502020204030204" pitchFamily="34" charset="0"/>
                <a:cs typeface="Times New Roman" panose="02020603050405020304" pitchFamily="18" charset="0"/>
              </a:rPr>
              <a:t> blevet et større og større konkurrenceparameter for virksomheder. Anvendelse af standarder kan booste innovationen og åbne nye markeder.</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a-DK" sz="1800">
                <a:effectLst/>
                <a:latin typeface="Calibri" panose="020F0502020204030204" pitchFamily="34" charset="0"/>
                <a:ea typeface="Calibri" panose="020F0502020204030204" pitchFamily="34" charset="0"/>
                <a:cs typeface="Times New Roman" panose="02020603050405020304" pitchFamily="18" charset="0"/>
              </a:rPr>
              <a:t>En sidste mulighed er naturligvis også at melde sig ind i standardiseringsarbejdet, for så får man en mere dybdegående forståelse af standarderne og kan sparre med både nationale medlemmer og det internationale miljø.</a:t>
            </a:r>
          </a:p>
        </p:txBody>
      </p:sp>
      <p:sp>
        <p:nvSpPr>
          <p:cNvPr id="4" name="Pladsholder til slidenummer 3"/>
          <p:cNvSpPr>
            <a:spLocks noGrp="1"/>
          </p:cNvSpPr>
          <p:nvPr>
            <p:ph type="sldNum" sz="quarter" idx="5"/>
          </p:nvPr>
        </p:nvSpPr>
        <p:spPr/>
        <p:txBody>
          <a:bodyPr/>
          <a:lstStyle/>
          <a:p>
            <a:pPr marL="0" marR="0" lvl="0" indent="0" algn="r" defTabSz="355454" rtl="0" eaLnBrk="1" fontAlgn="auto" latinLnBrk="0" hangingPunct="1">
              <a:lnSpc>
                <a:spcPct val="100000"/>
              </a:lnSpc>
              <a:spcBef>
                <a:spcPts val="0"/>
              </a:spcBef>
              <a:spcAft>
                <a:spcPts val="0"/>
              </a:spcAft>
              <a:buClrTx/>
              <a:buSzTx/>
              <a:buFontTx/>
              <a:buNone/>
              <a:tabLst/>
              <a:defRPr/>
            </a:pPr>
            <a:fld id="{D42A33CA-33A1-4B32-ABB3-385EDB8171DE}"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55454"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248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Berit Aadal fra Dansk Standard</a:t>
            </a:r>
          </a:p>
          <a:p>
            <a:endParaRPr lang="da-DK" dirty="0"/>
          </a:p>
          <a:p>
            <a:r>
              <a:rPr lang="da-DK" dirty="0"/>
              <a:t>Jeg er en af de ansvarlige for Dansk Standards udvalg for </a:t>
            </a:r>
            <a:r>
              <a:rPr lang="da-DK" dirty="0" err="1"/>
              <a:t>cyber</a:t>
            </a:r>
            <a:r>
              <a:rPr lang="da-DK" dirty="0"/>
              <a:t>- og informationssikkerhed – min rolle er at hjælpe danske organisationer med at få indblik i og indflydelse på standarder</a:t>
            </a:r>
          </a:p>
          <a:p>
            <a:endParaRPr lang="da-DK" dirty="0"/>
          </a:p>
          <a:p>
            <a:r>
              <a:rPr lang="da-DK" dirty="0"/>
              <a:t>Dansk Standard – officielle standardiseringsorganisation. Vi sælger standarder og bidrager med at udvikle dem. </a:t>
            </a:r>
          </a:p>
          <a:p>
            <a:r>
              <a:rPr lang="da-DK" dirty="0"/>
              <a:t>Vi dækker de standardiseringsemner, som der er danske interesser for.</a:t>
            </a:r>
          </a:p>
          <a:p>
            <a:endParaRPr lang="da-DK" dirty="0"/>
          </a:p>
          <a:p>
            <a:r>
              <a:rPr lang="da-DK" dirty="0"/>
              <a:t>Jeg er blevet inviteret i dag til at give et overblik over de væsentligste standarder, når vi taler </a:t>
            </a:r>
            <a:r>
              <a:rPr lang="da-DK" dirty="0" err="1"/>
              <a:t>cybersikkerhed</a:t>
            </a:r>
            <a:r>
              <a:rPr lang="da-DK" dirty="0"/>
              <a:t> i produkter og samtidig også give nogle gode råd til hvordan man kommer godt i gang. </a:t>
            </a:r>
          </a:p>
          <a:p>
            <a:r>
              <a:rPr lang="da-DK" dirty="0"/>
              <a:t>Men først vil jeg lige sige et par ord om hvad en standard er</a:t>
            </a:r>
          </a:p>
          <a:p>
            <a:endParaRPr lang="da-DK" dirty="0"/>
          </a:p>
        </p:txBody>
      </p:sp>
      <p:sp>
        <p:nvSpPr>
          <p:cNvPr id="4" name="Pladsholder til slidenummer 3"/>
          <p:cNvSpPr>
            <a:spLocks noGrp="1"/>
          </p:cNvSpPr>
          <p:nvPr>
            <p:ph type="sldNum" sz="quarter" idx="10"/>
          </p:nvPr>
        </p:nvSpPr>
        <p:spPr/>
        <p:txBody>
          <a:bodyPr/>
          <a:lstStyle/>
          <a:p>
            <a:fld id="{5908C2B6-5EC2-45FB-B616-4ED4F349DB68}" type="slidenum">
              <a:rPr lang="da-DK" smtClean="0"/>
              <a:t>2</a:t>
            </a:fld>
            <a:endParaRPr lang="da-DK"/>
          </a:p>
        </p:txBody>
      </p:sp>
    </p:spTree>
    <p:extLst>
      <p:ext uri="{BB962C8B-B14F-4D97-AF65-F5344CB8AC3E}">
        <p14:creationId xmlns:p14="http://schemas.microsoft.com/office/powerpoint/2010/main" val="3777889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Hvis I gerne vil have mulighed for at </a:t>
            </a:r>
            <a:r>
              <a:rPr lang="da-DK" u="sng" baseline="0" dirty="0"/>
              <a:t>påvirke</a:t>
            </a:r>
            <a:r>
              <a:rPr lang="da-DK" baseline="0" dirty="0"/>
              <a:t> fremtidens markedskrav, og kontinuerligt være på forkant med udvikling, så vil det måske også være interessant for jer at deltage i standardiseringsarbejde.</a:t>
            </a:r>
          </a:p>
          <a:p>
            <a:endParaRPr lang="da-DK" baseline="0" dirty="0"/>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B0CD48-7E1A-441D-892E-339228ADE25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032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42A33CA-33A1-4B32-ABB3-385EDB8171DE}" type="slidenum">
              <a:rPr lang="da-DK" smtClean="0"/>
              <a:t>3</a:t>
            </a:fld>
            <a:endParaRPr lang="da-DK"/>
          </a:p>
        </p:txBody>
      </p:sp>
    </p:spTree>
    <p:extLst>
      <p:ext uri="{BB962C8B-B14F-4D97-AF65-F5344CB8AC3E}">
        <p14:creationId xmlns:p14="http://schemas.microsoft.com/office/powerpoint/2010/main" val="2231387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42A33CA-33A1-4B32-ABB3-385EDB8171DE}" type="slidenum">
              <a:rPr lang="da-DK" smtClean="0"/>
              <a:t>4</a:t>
            </a:fld>
            <a:endParaRPr lang="da-DK"/>
          </a:p>
        </p:txBody>
      </p:sp>
    </p:spTree>
    <p:extLst>
      <p:ext uri="{BB962C8B-B14F-4D97-AF65-F5344CB8AC3E}">
        <p14:creationId xmlns:p14="http://schemas.microsoft.com/office/powerpoint/2010/main" val="2208598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Standarder er måske ikke noget vi alle går og tænker over i hverdagen, men hvis vi ikke havde standarder, så ville vi bestemt lægge mærke til det</a:t>
            </a:r>
          </a:p>
        </p:txBody>
      </p:sp>
      <p:sp>
        <p:nvSpPr>
          <p:cNvPr id="4" name="Pladsholder til slidenummer 3"/>
          <p:cNvSpPr>
            <a:spLocks noGrp="1"/>
          </p:cNvSpPr>
          <p:nvPr>
            <p:ph type="sldNum" sz="quarter" idx="5"/>
          </p:nvPr>
        </p:nvSpPr>
        <p:spPr/>
        <p:txBody>
          <a:bodyPr/>
          <a:lstStyle/>
          <a:p>
            <a:fld id="{D42A33CA-33A1-4B32-ABB3-385EDB8171DE}" type="slidenum">
              <a:rPr lang="da-DK" smtClean="0"/>
              <a:t>5</a:t>
            </a:fld>
            <a:endParaRPr lang="da-DK"/>
          </a:p>
        </p:txBody>
      </p:sp>
    </p:spTree>
    <p:extLst>
      <p:ext uri="{BB962C8B-B14F-4D97-AF65-F5344CB8AC3E}">
        <p14:creationId xmlns:p14="http://schemas.microsoft.com/office/powerpoint/2010/main" val="2172762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2800" b="1" dirty="0">
                <a:latin typeface="Verdana" panose="020B0604030504040204" pitchFamily="34" charset="0"/>
                <a:ea typeface="Verdana" panose="020B0604030504040204" pitchFamily="34" charset="0"/>
              </a:rPr>
              <a:t>Standarder får verden til at fungere lidt bedre</a:t>
            </a:r>
          </a:p>
          <a:p>
            <a:r>
              <a:rPr lang="da-DK" sz="1200" baseline="0" dirty="0"/>
              <a:t>Der findes over 27.000 forskellige standarder – </a:t>
            </a:r>
            <a:r>
              <a:rPr lang="da-DK" sz="1200" kern="1200" dirty="0">
                <a:solidFill>
                  <a:schemeClr val="tx1"/>
                </a:solidFill>
                <a:effectLst/>
                <a:latin typeface="+mn-lt"/>
                <a:ea typeface="+mn-ea"/>
                <a:cs typeface="+mn-cs"/>
              </a:rPr>
              <a:t>for alt fra kvalitetskrav og hårde produktspecifikationer, fx størrelsen</a:t>
            </a:r>
            <a:r>
              <a:rPr lang="da-DK" sz="1200" kern="1200" baseline="0" dirty="0">
                <a:solidFill>
                  <a:schemeClr val="tx1"/>
                </a:solidFill>
                <a:effectLst/>
                <a:latin typeface="+mn-lt"/>
                <a:ea typeface="+mn-ea"/>
                <a:cs typeface="+mn-cs"/>
              </a:rPr>
              <a:t> på skruelåg,</a:t>
            </a:r>
            <a:r>
              <a:rPr lang="da-DK" sz="1200" kern="1200" dirty="0">
                <a:solidFill>
                  <a:schemeClr val="tx1"/>
                </a:solidFill>
                <a:effectLst/>
                <a:latin typeface="+mn-lt"/>
                <a:ea typeface="+mn-ea"/>
                <a:cs typeface="+mn-cs"/>
              </a:rPr>
              <a:t> til procesbeskrivelser og principper for ledelse og samarbejde.</a:t>
            </a:r>
            <a:r>
              <a:rPr lang="da-DK" sz="1200" kern="1200" baseline="0" dirty="0">
                <a:solidFill>
                  <a:schemeClr val="tx1"/>
                </a:solidFill>
                <a:effectLst/>
                <a:latin typeface="+mn-lt"/>
                <a:ea typeface="+mn-ea"/>
                <a:cs typeface="+mn-cs"/>
              </a:rPr>
              <a:t> Det er derfor ikke helt enkelt at definere, hvad en standard er. </a:t>
            </a:r>
          </a:p>
          <a:p>
            <a:pPr marL="0" marR="0" indent="0" algn="l" defTabSz="457200" rtl="0" eaLnBrk="1" fontAlgn="auto" latinLnBrk="0" hangingPunct="1">
              <a:lnSpc>
                <a:spcPct val="100000"/>
              </a:lnSpc>
              <a:spcBef>
                <a:spcPts val="0"/>
              </a:spcBef>
              <a:spcAft>
                <a:spcPts val="0"/>
              </a:spcAft>
              <a:buClrTx/>
              <a:buSzTx/>
              <a:buFontTx/>
              <a:buNone/>
              <a:tabLst/>
              <a:defRPr/>
            </a:pPr>
            <a:endParaRPr lang="da-DK" sz="1200"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a-DK" sz="1200" baseline="0" dirty="0"/>
              <a:t>Standarder sikrer, at alle former for unikke produkter, services og processer kan fungere i samspil med hinanden og resten af verden. Hvad nytte gør det, hvis din geniale forretningsidé kun fungerer på skrivebordet, men ikke passer ind i de sammenhænge, den var tiltænkt? </a:t>
            </a:r>
          </a:p>
          <a:p>
            <a:pPr marL="0" marR="0" indent="0" algn="l" defTabSz="457200" rtl="0" eaLnBrk="1" fontAlgn="auto" latinLnBrk="0" hangingPunct="1">
              <a:lnSpc>
                <a:spcPct val="100000"/>
              </a:lnSpc>
              <a:spcBef>
                <a:spcPts val="0"/>
              </a:spcBef>
              <a:spcAft>
                <a:spcPts val="0"/>
              </a:spcAft>
              <a:buClrTx/>
              <a:buSzTx/>
              <a:buFontTx/>
              <a:buNone/>
              <a:tabLst/>
              <a:defRPr/>
            </a:pPr>
            <a:endParaRPr lang="da-DK" sz="12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da-DK" sz="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da-DK" sz="1200" dirty="0"/>
              <a:t>Standarder giver os alle et entydigt globalt</a:t>
            </a:r>
            <a:r>
              <a:rPr lang="da-DK" sz="1200" baseline="0" dirty="0"/>
              <a:t> sprog, som sikrer, at </a:t>
            </a:r>
            <a:r>
              <a:rPr lang="da-DK" sz="1200" kern="1200" dirty="0">
                <a:solidFill>
                  <a:schemeClr val="tx1"/>
                </a:solidFill>
                <a:effectLst/>
                <a:latin typeface="+mn-lt"/>
                <a:ea typeface="+mn-ea"/>
                <a:cs typeface="+mn-cs"/>
              </a:rPr>
              <a:t>virksomheders produkter og services passer ind i de sammenhænge, de skal indgå i. Standarder er </a:t>
            </a:r>
            <a:r>
              <a:rPr lang="da-DK" sz="1200" u="none" kern="1200" dirty="0">
                <a:solidFill>
                  <a:schemeClr val="tx1"/>
                </a:solidFill>
                <a:effectLst/>
                <a:latin typeface="+mn-lt"/>
                <a:ea typeface="+mn-ea"/>
                <a:cs typeface="+mn-cs"/>
              </a:rPr>
              <a:t>fælles frivillige retningslinjer</a:t>
            </a:r>
            <a:r>
              <a:rPr lang="da-DK" sz="1200" kern="1200" dirty="0">
                <a:solidFill>
                  <a:schemeClr val="tx1"/>
                </a:solidFill>
                <a:effectLst/>
                <a:latin typeface="+mn-lt"/>
                <a:ea typeface="+mn-ea"/>
                <a:cs typeface="+mn-cs"/>
              </a:rPr>
              <a:t>, der gør, at vi</a:t>
            </a:r>
            <a:r>
              <a:rPr lang="da-DK" sz="1200" baseline="0" dirty="0"/>
              <a:t> forstår tingene ens og at vi kan være sikre på, hvad vi samarbejder om eller køber af hinanden – uanset om det foregår mellem virksomheder, myndigheder eller forbrugere. Dét skaber tillid og tryghed.</a:t>
            </a:r>
          </a:p>
          <a:p>
            <a:pPr marL="0" marR="0" indent="0" algn="l" defTabSz="457200" rtl="0" eaLnBrk="1" fontAlgn="auto" latinLnBrk="0" hangingPunct="1">
              <a:lnSpc>
                <a:spcPct val="100000"/>
              </a:lnSpc>
              <a:spcBef>
                <a:spcPts val="0"/>
              </a:spcBef>
              <a:spcAft>
                <a:spcPts val="0"/>
              </a:spcAft>
              <a:buClrTx/>
              <a:buSzTx/>
              <a:buFontTx/>
              <a:buNone/>
              <a:tabLst/>
              <a:defRPr/>
            </a:pPr>
            <a:endParaRPr lang="da-DK" sz="12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da-DK" sz="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da-DK" sz="1200" baseline="0" dirty="0"/>
              <a:t>For virksomheder betyder brugen af standarder en langt mere effektiv markedsadgang – uden at hæmme virksomheders muligheder for innovation og udvikling. Standarderne </a:t>
            </a:r>
            <a:r>
              <a:rPr lang="da-DK" sz="1200" kern="1200" dirty="0">
                <a:solidFill>
                  <a:schemeClr val="tx1"/>
                </a:solidFill>
                <a:effectLst/>
                <a:latin typeface="+mn-lt"/>
                <a:ea typeface="+mn-ea"/>
                <a:cs typeface="+mn-cs"/>
              </a:rPr>
              <a:t>er blot</a:t>
            </a:r>
            <a:r>
              <a:rPr lang="da-DK" sz="1200" kern="1200" baseline="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det solide fundament, der gør, at nye løsninger rent faktisk fungerer dér, hvor man ser et potentielt marked. </a:t>
            </a:r>
            <a:endParaRPr lang="da-DK" dirty="0"/>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FAF645-D94F-4B44-B8B4-EC31B819774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95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Ved at være en del af de europæiske og </a:t>
            </a:r>
            <a:r>
              <a:rPr lang="da-DK" baseline="0" dirty="0"/>
              <a:t>internationale standardiseringsorganisationer </a:t>
            </a:r>
            <a:r>
              <a:rPr lang="da-DK" dirty="0"/>
              <a:t>ISO,</a:t>
            </a:r>
            <a:r>
              <a:rPr lang="da-DK" baseline="0" dirty="0"/>
              <a:t> CEN, IEC, Cenelec og ETSI repræsenterer vi danske holdninger og sikrer dansk indflydelse. Det er af stor betydning for bl.a. dansk eksport i dag, hvor næsten alle standarder er internationale. </a:t>
            </a:r>
          </a:p>
          <a:p>
            <a:endParaRPr lang="da-DK" dirty="0"/>
          </a:p>
          <a:p>
            <a:r>
              <a:rPr lang="da-DK" dirty="0"/>
              <a:t>Det europæiske</a:t>
            </a:r>
            <a:r>
              <a:rPr lang="da-DK" baseline="0" dirty="0"/>
              <a:t> niveau er med til at understøtte EU’s indre marked, og der er derfor tæt sammenhæng mellem de europæiske standarder og europæisk lovgivning.</a:t>
            </a:r>
          </a:p>
          <a:p>
            <a:endParaRPr lang="da-DK" baseline="0" dirty="0"/>
          </a:p>
          <a:p>
            <a:r>
              <a:rPr lang="da-DK" baseline="0" dirty="0"/>
              <a:t>Dansk Standard laver kun meget få rent danske standarder – under 2 pct.</a:t>
            </a:r>
            <a:endParaRPr lang="da-DK" dirty="0"/>
          </a:p>
          <a:p>
            <a:endParaRPr lang="da-DK" dirty="0"/>
          </a:p>
          <a:p>
            <a:r>
              <a:rPr lang="da-DK" dirty="0"/>
              <a:t>Stort potentiale for indflydelse - I internationalt regi har hvert land én stemme</a:t>
            </a:r>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FAF645-D94F-4B44-B8B4-EC31B819774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441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42A33CA-33A1-4B32-ABB3-385EDB8171DE}" type="slidenum">
              <a:rPr lang="da-DK" smtClean="0"/>
              <a:t>8</a:t>
            </a:fld>
            <a:endParaRPr lang="da-DK"/>
          </a:p>
        </p:txBody>
      </p:sp>
    </p:spTree>
    <p:extLst>
      <p:ext uri="{BB962C8B-B14F-4D97-AF65-F5344CB8AC3E}">
        <p14:creationId xmlns:p14="http://schemas.microsoft.com/office/powerpoint/2010/main" val="2792579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sz="1000" dirty="0"/>
              <a:t>Standarderne fungerer som styringsværktøjer, der kan hjælpe virksomheder med at beskytte informationer.</a:t>
            </a:r>
          </a:p>
          <a:p>
            <a:pPr marL="0" indent="0">
              <a:buNone/>
            </a:pPr>
            <a:endParaRPr lang="da-DK" sz="1000" dirty="0"/>
          </a:p>
          <a:p>
            <a:pPr marL="0" indent="0">
              <a:buNone/>
            </a:pPr>
            <a:r>
              <a:rPr lang="da-DK" sz="1000" dirty="0"/>
              <a:t>Fokus på </a:t>
            </a:r>
            <a:r>
              <a:rPr lang="da-DK" sz="1000" dirty="0" err="1"/>
              <a:t>riskostyring</a:t>
            </a:r>
            <a:r>
              <a:rPr lang="da-DK" sz="1000" dirty="0"/>
              <a:t>, dokumentation af processer, fordeling af roller og ansvar</a:t>
            </a:r>
          </a:p>
          <a:p>
            <a:pPr marL="0" indent="0">
              <a:buNone/>
            </a:pPr>
            <a:endParaRPr lang="da-DK" sz="1000" dirty="0"/>
          </a:p>
          <a:p>
            <a:pPr marL="0" indent="0">
              <a:buNone/>
            </a:pPr>
            <a:r>
              <a:rPr lang="da-DK" sz="1000" dirty="0"/>
              <a:t>27001 - </a:t>
            </a:r>
            <a:r>
              <a:rPr lang="da-DK" sz="2000" b="0" i="0" dirty="0">
                <a:solidFill>
                  <a:srgbClr val="333333"/>
                </a:solidFill>
                <a:effectLst/>
                <a:latin typeface="Source Sans Pro" panose="020B0503030403020204" pitchFamily="34" charset="0"/>
              </a:rPr>
              <a:t>Krav til et ledelsessystem for informationssikkerhed</a:t>
            </a:r>
            <a:endParaRPr lang="da-DK" sz="1000" b="0" i="0" dirty="0">
              <a:solidFill>
                <a:srgbClr val="333333"/>
              </a:solidFill>
              <a:effectLst/>
              <a:latin typeface="Source Sans Pro" panose="020B0503030403020204" pitchFamily="34" charset="0"/>
            </a:endParaRPr>
          </a:p>
          <a:p>
            <a:pPr marL="0" indent="0">
              <a:buNone/>
            </a:pPr>
            <a:r>
              <a:rPr lang="da-DK" sz="1000" b="0" i="0" dirty="0">
                <a:solidFill>
                  <a:srgbClr val="333333"/>
                </a:solidFill>
                <a:effectLst/>
                <a:latin typeface="Source Sans Pro" panose="020B0503030403020204" pitchFamily="34" charset="0"/>
              </a:rPr>
              <a:t>27002 - </a:t>
            </a:r>
            <a:r>
              <a:rPr lang="da-DK" sz="2000" b="0" i="0" dirty="0">
                <a:solidFill>
                  <a:srgbClr val="333333"/>
                </a:solidFill>
                <a:effectLst/>
                <a:latin typeface="Source Sans Pro" panose="020B0503030403020204" pitchFamily="34" charset="0"/>
              </a:rPr>
              <a:t>Foranstaltninger til styring af informationssikkerhed</a:t>
            </a:r>
            <a:endParaRPr lang="da-DK" sz="1000" b="0" i="0" dirty="0">
              <a:solidFill>
                <a:srgbClr val="333333"/>
              </a:solidFill>
              <a:effectLst/>
              <a:latin typeface="Source Sans Pro" panose="020B0503030403020204" pitchFamily="34" charset="0"/>
            </a:endParaRPr>
          </a:p>
          <a:p>
            <a:pPr marL="0" indent="0">
              <a:buNone/>
            </a:pPr>
            <a:r>
              <a:rPr lang="da-DK" sz="1000" b="0" i="0" dirty="0">
                <a:solidFill>
                  <a:srgbClr val="333333"/>
                </a:solidFill>
                <a:effectLst/>
                <a:latin typeface="Source Sans Pro" panose="020B0503030403020204" pitchFamily="34" charset="0"/>
              </a:rPr>
              <a:t>27005 - </a:t>
            </a:r>
            <a:r>
              <a:rPr lang="da-DK" sz="2000" b="0" i="0" dirty="0">
                <a:solidFill>
                  <a:srgbClr val="333333"/>
                </a:solidFill>
                <a:effectLst/>
                <a:latin typeface="Source Sans Pro" panose="020B0503030403020204" pitchFamily="34" charset="0"/>
              </a:rPr>
              <a:t>Vejledning i risikostyring for informationssikkerhed</a:t>
            </a:r>
            <a:endParaRPr lang="da-DK" sz="1000" b="0" i="0" dirty="0">
              <a:solidFill>
                <a:srgbClr val="333333"/>
              </a:solidFill>
              <a:effectLst/>
              <a:latin typeface="Source Sans Pro" panose="020B0503030403020204" pitchFamily="34" charset="0"/>
            </a:endParaRPr>
          </a:p>
          <a:p>
            <a:pPr marL="0" indent="0">
              <a:buNone/>
            </a:pPr>
            <a:r>
              <a:rPr lang="da-DK" sz="1000" b="0" i="0" dirty="0">
                <a:solidFill>
                  <a:srgbClr val="333333"/>
                </a:solidFill>
                <a:effectLst/>
                <a:latin typeface="Source Sans Pro" panose="020B0503030403020204" pitchFamily="34" charset="0"/>
              </a:rPr>
              <a:t>27701 - </a:t>
            </a:r>
            <a:r>
              <a:rPr lang="da-DK" sz="2000" b="0" i="0" dirty="0">
                <a:solidFill>
                  <a:srgbClr val="333333"/>
                </a:solidFill>
                <a:effectLst/>
                <a:latin typeface="Source Sans Pro" panose="020B0503030403020204" pitchFamily="34" charset="0"/>
              </a:rPr>
              <a:t>Udvidede krav og vejledninger for 27001 og 27002 til at omfatte persondatabeskyttelse</a:t>
            </a:r>
            <a:endParaRPr lang="da-DK" sz="1000" b="0" i="0" dirty="0">
              <a:solidFill>
                <a:srgbClr val="333333"/>
              </a:solidFill>
              <a:effectLst/>
              <a:latin typeface="Source Sans Pro" panose="020B0503030403020204" pitchFamily="34" charset="0"/>
            </a:endParaRPr>
          </a:p>
          <a:p>
            <a:pPr marL="0" indent="0">
              <a:buNone/>
            </a:pPr>
            <a:r>
              <a:rPr lang="da-DK" sz="1000" b="0" i="0" dirty="0">
                <a:solidFill>
                  <a:srgbClr val="333333"/>
                </a:solidFill>
                <a:effectLst/>
                <a:latin typeface="Source Sans Pro" panose="020B0503030403020204" pitchFamily="34" charset="0"/>
              </a:rPr>
              <a:t>29134 - </a:t>
            </a:r>
            <a:r>
              <a:rPr lang="da-DK" sz="2000" b="0" i="0" dirty="0">
                <a:solidFill>
                  <a:srgbClr val="333333"/>
                </a:solidFill>
                <a:effectLst/>
                <a:latin typeface="Source Sans Pro" panose="020B0503030403020204" pitchFamily="34" charset="0"/>
              </a:rPr>
              <a:t>Konsekvensanalyse vedrørende databeskyttelse</a:t>
            </a:r>
            <a:endParaRPr lang="da-DK" sz="1000" dirty="0"/>
          </a:p>
          <a:p>
            <a:endParaRPr lang="da-DK" dirty="0"/>
          </a:p>
        </p:txBody>
      </p:sp>
      <p:sp>
        <p:nvSpPr>
          <p:cNvPr id="4" name="Pladsholder til slidenummer 3"/>
          <p:cNvSpPr>
            <a:spLocks noGrp="1"/>
          </p:cNvSpPr>
          <p:nvPr>
            <p:ph type="sldNum" sz="quarter" idx="5"/>
          </p:nvPr>
        </p:nvSpPr>
        <p:spPr/>
        <p:txBody>
          <a:bodyPr/>
          <a:lstStyle/>
          <a:p>
            <a:fld id="{D42A33CA-33A1-4B32-ABB3-385EDB8171DE}" type="slidenum">
              <a:rPr lang="da-DK" smtClean="0"/>
              <a:t>9</a:t>
            </a:fld>
            <a:endParaRPr lang="da-DK"/>
          </a:p>
        </p:txBody>
      </p:sp>
    </p:spTree>
    <p:extLst>
      <p:ext uri="{BB962C8B-B14F-4D97-AF65-F5344CB8AC3E}">
        <p14:creationId xmlns:p14="http://schemas.microsoft.com/office/powerpoint/2010/main" val="3632752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3.wdp"/></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8.xml"/><Relationship Id="rId5" Type="http://schemas.openxmlformats.org/officeDocument/2006/relationships/image" Target="../media/image15.png"/><Relationship Id="rId4" Type="http://schemas.openxmlformats.org/officeDocument/2006/relationships/image" Target="../media/image14.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9.xml"/><Relationship Id="rId4" Type="http://schemas.openxmlformats.org/officeDocument/2006/relationships/image" Target="../media/image16.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å forside">
    <p:bg>
      <p:bgPr>
        <a:solidFill>
          <a:srgbClr val="2E3243"/>
        </a:solidFill>
        <a:effectLst/>
      </p:bgPr>
    </p:bg>
    <p:spTree>
      <p:nvGrpSpPr>
        <p:cNvPr id="1" name=""/>
        <p:cNvGrpSpPr/>
        <p:nvPr/>
      </p:nvGrpSpPr>
      <p:grpSpPr>
        <a:xfrm>
          <a:off x="0" y="0"/>
          <a:ext cx="0" cy="0"/>
          <a:chOff x="0" y="0"/>
          <a:chExt cx="0" cy="0"/>
        </a:xfrm>
      </p:grpSpPr>
      <p:sp>
        <p:nvSpPr>
          <p:cNvPr id="7" name="Rektangel 6"/>
          <p:cNvSpPr/>
          <p:nvPr userDrawn="1"/>
        </p:nvSpPr>
        <p:spPr>
          <a:xfrm>
            <a:off x="148127" y="223111"/>
            <a:ext cx="6561746" cy="4697279"/>
          </a:xfrm>
          <a:prstGeom prst="rect">
            <a:avLst/>
          </a:prstGeom>
          <a:solidFill>
            <a:srgbClr val="2E32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053" dirty="0"/>
          </a:p>
        </p:txBody>
      </p:sp>
      <p:pic>
        <p:nvPicPr>
          <p:cNvPr id="8" name="Billede 7" descr="syvtal.png"/>
          <p:cNvPicPr>
            <a:picLocks noChangeAspect="1"/>
          </p:cNvPicPr>
          <p:nvPr userDrawn="1"/>
        </p:nvPicPr>
        <p:blipFill rotWithShape="1">
          <a:blip r:embed="rId2" cstate="print">
            <a:extLst>
              <a:ext uri="{28A0092B-C50C-407E-A947-70E740481C1C}">
                <a14:useLocalDpi xmlns:a14="http://schemas.microsoft.com/office/drawing/2010/main"/>
              </a:ext>
            </a:extLst>
          </a:blip>
          <a:srcRect t="13031" r="11895" b="12738"/>
          <a:stretch/>
        </p:blipFill>
        <p:spPr>
          <a:xfrm>
            <a:off x="3311150" y="189775"/>
            <a:ext cx="3355958" cy="4684140"/>
          </a:xfrm>
          <a:prstGeom prst="rect">
            <a:avLst/>
          </a:prstGeom>
        </p:spPr>
      </p:pic>
      <p:sp>
        <p:nvSpPr>
          <p:cNvPr id="10" name="Pladsholder til indhold 2"/>
          <p:cNvSpPr>
            <a:spLocks noGrp="1"/>
          </p:cNvSpPr>
          <p:nvPr>
            <p:ph idx="1"/>
          </p:nvPr>
        </p:nvSpPr>
        <p:spPr>
          <a:xfrm>
            <a:off x="496145" y="2755160"/>
            <a:ext cx="6172200" cy="581151"/>
          </a:xfrm>
          <a:prstGeom prst="rect">
            <a:avLst/>
          </a:prstGeom>
        </p:spPr>
        <p:txBody>
          <a:bodyPr>
            <a:normAutofit/>
          </a:bodyPr>
          <a:lstStyle>
            <a:lvl1pPr marL="0" indent="0">
              <a:buNone/>
              <a:defRPr sz="1200">
                <a:solidFill>
                  <a:srgbClr val="EEECE1"/>
                </a:solidFill>
                <a:latin typeface="Arial"/>
                <a:cs typeface="Arial"/>
              </a:defRPr>
            </a:lvl1pPr>
            <a:lvl2pPr>
              <a:defRPr sz="1500">
                <a:solidFill>
                  <a:srgbClr val="FFFFFF"/>
                </a:solidFill>
              </a:defRPr>
            </a:lvl2pPr>
            <a:lvl3pPr>
              <a:defRPr sz="1350">
                <a:solidFill>
                  <a:srgbClr val="FFFFFF"/>
                </a:solidFill>
              </a:defRPr>
            </a:lvl3pPr>
            <a:lvl4pPr>
              <a:defRPr sz="1200">
                <a:solidFill>
                  <a:srgbClr val="FFFFFF"/>
                </a:solidFill>
              </a:defRPr>
            </a:lvl4pPr>
            <a:lvl5pPr>
              <a:defRPr sz="1200">
                <a:solidFill>
                  <a:srgbClr val="FFFFFF"/>
                </a:solidFill>
              </a:defRPr>
            </a:lvl5pPr>
          </a:lstStyle>
          <a:p>
            <a:pPr lvl="0"/>
            <a:r>
              <a:rPr lang="da-DK"/>
              <a:t>Rediger teksttypografien i masteren
Andet niveau
Tredje niveau
Fjerde niveau
Femte niveau</a:t>
            </a:r>
          </a:p>
        </p:txBody>
      </p:sp>
      <p:sp>
        <p:nvSpPr>
          <p:cNvPr id="11" name="Titel 1"/>
          <p:cNvSpPr>
            <a:spLocks noGrp="1"/>
          </p:cNvSpPr>
          <p:nvPr>
            <p:ph type="title" hasCustomPrompt="1"/>
          </p:nvPr>
        </p:nvSpPr>
        <p:spPr>
          <a:xfrm>
            <a:off x="496145" y="1867948"/>
            <a:ext cx="6172200" cy="857250"/>
          </a:xfrm>
          <a:prstGeom prst="rect">
            <a:avLst/>
          </a:prstGeom>
        </p:spPr>
        <p:txBody>
          <a:bodyPr>
            <a:noAutofit/>
          </a:bodyPr>
          <a:lstStyle>
            <a:lvl1pPr algn="l">
              <a:defRPr sz="3000" b="0" baseline="0">
                <a:solidFill>
                  <a:srgbClr val="EEECE1"/>
                </a:solidFill>
                <a:latin typeface="Arial"/>
                <a:cs typeface="Arial"/>
              </a:defRPr>
            </a:lvl1pPr>
          </a:lstStyle>
          <a:p>
            <a:pPr lvl="0"/>
            <a:r>
              <a:rPr lang="da-DK" dirty="0"/>
              <a:t>Indsæt præsentationstitel</a:t>
            </a:r>
          </a:p>
        </p:txBody>
      </p:sp>
      <p:sp>
        <p:nvSpPr>
          <p:cNvPr id="12" name="Pladsholder til indhold 2"/>
          <p:cNvSpPr>
            <a:spLocks noGrp="1"/>
          </p:cNvSpPr>
          <p:nvPr>
            <p:ph idx="13"/>
          </p:nvPr>
        </p:nvSpPr>
        <p:spPr>
          <a:xfrm>
            <a:off x="496145" y="1238673"/>
            <a:ext cx="6172200" cy="581151"/>
          </a:xfrm>
          <a:prstGeom prst="rect">
            <a:avLst/>
          </a:prstGeom>
        </p:spPr>
        <p:txBody>
          <a:bodyPr>
            <a:noAutofit/>
          </a:bodyPr>
          <a:lstStyle>
            <a:lvl1pPr marL="0" indent="0">
              <a:buNone/>
              <a:defRPr sz="1200" baseline="0">
                <a:solidFill>
                  <a:srgbClr val="EEECE1"/>
                </a:solidFill>
                <a:latin typeface="Arial"/>
                <a:cs typeface="Arial"/>
              </a:defRPr>
            </a:lvl1pPr>
            <a:lvl2pPr>
              <a:defRPr sz="1500">
                <a:solidFill>
                  <a:srgbClr val="FFFFFF"/>
                </a:solidFill>
              </a:defRPr>
            </a:lvl2pPr>
            <a:lvl3pPr>
              <a:defRPr sz="1350">
                <a:solidFill>
                  <a:srgbClr val="FFFFFF"/>
                </a:solidFill>
              </a:defRPr>
            </a:lvl3pPr>
            <a:lvl4pPr>
              <a:defRPr sz="1200">
                <a:solidFill>
                  <a:srgbClr val="FFFFFF"/>
                </a:solidFill>
              </a:defRPr>
            </a:lvl4pPr>
            <a:lvl5pPr>
              <a:defRPr sz="1200">
                <a:solidFill>
                  <a:srgbClr val="FFFFFF"/>
                </a:solidFill>
              </a:defRPr>
            </a:lvl5pPr>
          </a:lstStyle>
          <a:p>
            <a:pPr lvl="0"/>
            <a:r>
              <a:rPr lang="da-DK"/>
              <a:t>Rediger teksttypografien i masteren
Andet niveau
Tredje niveau
Fjerde niveau
Femte niveau</a:t>
            </a:r>
          </a:p>
        </p:txBody>
      </p:sp>
      <p:sp>
        <p:nvSpPr>
          <p:cNvPr id="13" name="Tekstfelt 12"/>
          <p:cNvSpPr txBox="1"/>
          <p:nvPr userDrawn="1"/>
        </p:nvSpPr>
        <p:spPr>
          <a:xfrm>
            <a:off x="-51288" y="4249616"/>
            <a:ext cx="184731" cy="254365"/>
          </a:xfrm>
          <a:prstGeom prst="rect">
            <a:avLst/>
          </a:prstGeom>
          <a:noFill/>
        </p:spPr>
        <p:txBody>
          <a:bodyPr wrap="none" rtlCol="0">
            <a:spAutoFit/>
          </a:bodyPr>
          <a:lstStyle/>
          <a:p>
            <a:endParaRPr lang="da-DK" sz="1053" dirty="0"/>
          </a:p>
        </p:txBody>
      </p:sp>
      <p:sp>
        <p:nvSpPr>
          <p:cNvPr id="9" name="Tekstfelt 8"/>
          <p:cNvSpPr txBox="1"/>
          <p:nvPr userDrawn="1"/>
        </p:nvSpPr>
        <p:spPr>
          <a:xfrm>
            <a:off x="201969" y="4943445"/>
            <a:ext cx="813043" cy="173124"/>
          </a:xfrm>
          <a:prstGeom prst="rect">
            <a:avLst/>
          </a:prstGeom>
          <a:noFill/>
        </p:spPr>
        <p:txBody>
          <a:bodyPr wrap="none" rtlCol="0">
            <a:spAutoFit/>
          </a:bodyPr>
          <a:lstStyle/>
          <a:p>
            <a:r>
              <a:rPr lang="da-DK" sz="525" dirty="0">
                <a:solidFill>
                  <a:schemeClr val="bg1"/>
                </a:solidFill>
                <a:latin typeface="Arial" charset="0"/>
                <a:ea typeface="Arial" charset="0"/>
                <a:cs typeface="Arial" charset="0"/>
              </a:rPr>
              <a:t>Copyright /KL.7 2018</a:t>
            </a:r>
          </a:p>
        </p:txBody>
      </p:sp>
    </p:spTree>
    <p:extLst>
      <p:ext uri="{BB962C8B-B14F-4D97-AF65-F5344CB8AC3E}">
        <p14:creationId xmlns:p14="http://schemas.microsoft.com/office/powerpoint/2010/main" val="57546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ledslide">
    <p:spTree>
      <p:nvGrpSpPr>
        <p:cNvPr id="1" name=""/>
        <p:cNvGrpSpPr/>
        <p:nvPr/>
      </p:nvGrpSpPr>
      <p:grpSpPr>
        <a:xfrm>
          <a:off x="0" y="0"/>
          <a:ext cx="0" cy="0"/>
          <a:chOff x="0" y="0"/>
          <a:chExt cx="0" cy="0"/>
        </a:xfrm>
      </p:grpSpPr>
      <p:sp>
        <p:nvSpPr>
          <p:cNvPr id="4" name="Pladsholder til titel 11"/>
          <p:cNvSpPr>
            <a:spLocks noGrp="1"/>
          </p:cNvSpPr>
          <p:nvPr>
            <p:ph type="title"/>
          </p:nvPr>
        </p:nvSpPr>
        <p:spPr>
          <a:xfrm>
            <a:off x="201329" y="64280"/>
            <a:ext cx="5747986" cy="428625"/>
          </a:xfrm>
          <a:prstGeom prst="rect">
            <a:avLst/>
          </a:prstGeom>
        </p:spPr>
        <p:txBody>
          <a:bodyPr vert="horz" lIns="91440" tIns="45720" rIns="91440" bIns="45720" rtlCol="0" anchor="ctr">
            <a:noAutofit/>
          </a:bodyPr>
          <a:lstStyle/>
          <a:p>
            <a:r>
              <a:rPr lang="da-DK" dirty="0"/>
              <a:t>Slide titel</a:t>
            </a:r>
          </a:p>
        </p:txBody>
      </p:sp>
      <p:sp>
        <p:nvSpPr>
          <p:cNvPr id="5" name="Pladsholder til billede 4"/>
          <p:cNvSpPr>
            <a:spLocks noGrp="1"/>
          </p:cNvSpPr>
          <p:nvPr>
            <p:ph type="pic" sz="quarter" idx="13" hasCustomPrompt="1"/>
          </p:nvPr>
        </p:nvSpPr>
        <p:spPr>
          <a:xfrm>
            <a:off x="201329" y="613403"/>
            <a:ext cx="6441169" cy="4167822"/>
          </a:xfrm>
          <a:prstGeom prst="rect">
            <a:avLst/>
          </a:prstGeom>
        </p:spPr>
        <p:txBody>
          <a:bodyPr anchor="ctr"/>
          <a:lstStyle>
            <a:lvl1pPr marL="0" indent="0" algn="ctr">
              <a:buNone/>
              <a:defRPr sz="2550" baseline="0"/>
            </a:lvl1pPr>
          </a:lstStyle>
          <a:p>
            <a:r>
              <a:rPr lang="da-DK" dirty="0"/>
              <a:t>Indsæt billede</a:t>
            </a:r>
          </a:p>
        </p:txBody>
      </p:sp>
      <p:sp>
        <p:nvSpPr>
          <p:cNvPr id="7" name="Pladsholder til diasnummer 5"/>
          <p:cNvSpPr>
            <a:spLocks noGrp="1"/>
          </p:cNvSpPr>
          <p:nvPr>
            <p:ph type="sldNum" sz="quarter" idx="4"/>
          </p:nvPr>
        </p:nvSpPr>
        <p:spPr>
          <a:xfrm>
            <a:off x="5042297" y="4876975"/>
            <a:ext cx="1600200" cy="274637"/>
          </a:xfrm>
          <a:prstGeom prst="rect">
            <a:avLst/>
          </a:prstGeom>
        </p:spPr>
        <p:txBody>
          <a:bodyPr vert="horz" lIns="91440" tIns="45720" rIns="91440" bIns="45720" rtlCol="0" anchor="ctr"/>
          <a:lstStyle>
            <a:lvl1pPr algn="r">
              <a:defRPr sz="600">
                <a:solidFill>
                  <a:schemeClr val="tx1">
                    <a:tint val="75000"/>
                  </a:schemeClr>
                </a:solidFill>
              </a:defRPr>
            </a:lvl1pPr>
          </a:lstStyle>
          <a:p>
            <a:fld id="{C1A41E66-A6B1-F147-8596-FFD6570EDCAD}" type="slidenum">
              <a:rPr lang="da-DK" smtClean="0"/>
              <a:pPr/>
              <a:t>‹nr.›</a:t>
            </a:fld>
            <a:endParaRPr lang="da-DK" dirty="0"/>
          </a:p>
        </p:txBody>
      </p:sp>
    </p:spTree>
    <p:extLst>
      <p:ext uri="{BB962C8B-B14F-4D97-AF65-F5344CB8AC3E}">
        <p14:creationId xmlns:p14="http://schemas.microsoft.com/office/powerpoint/2010/main" val="1865170929"/>
      </p:ext>
    </p:extLst>
  </p:cSld>
  <p:clrMapOvr>
    <a:masterClrMapping/>
  </p:clrMapOvr>
  <p:extLst>
    <p:ext uri="{DCECCB84-F9BA-43D5-87BE-67443E8EF086}">
      <p15:sldGuideLst xmlns:p15="http://schemas.microsoft.com/office/powerpoint/2012/main">
        <p15:guide id="1" orient="horz" pos="373" userDrawn="1">
          <p15:clr>
            <a:srgbClr val="FBAE40"/>
          </p15:clr>
        </p15:guide>
        <p15:guide id="2" pos="1292" userDrawn="1">
          <p15:clr>
            <a:srgbClr val="FBAE40"/>
          </p15:clr>
        </p15:guide>
        <p15:guide id="3" orient="horz" pos="172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 tekstbokse_farve">
    <p:spTree>
      <p:nvGrpSpPr>
        <p:cNvPr id="1" name=""/>
        <p:cNvGrpSpPr/>
        <p:nvPr/>
      </p:nvGrpSpPr>
      <p:grpSpPr>
        <a:xfrm>
          <a:off x="0" y="0"/>
          <a:ext cx="0" cy="0"/>
          <a:chOff x="0" y="0"/>
          <a:chExt cx="0" cy="0"/>
        </a:xfrm>
      </p:grpSpPr>
      <p:pic>
        <p:nvPicPr>
          <p:cNvPr id="12" name="Billede 11"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49" y="0"/>
            <a:ext cx="1454150" cy="1885950"/>
          </a:xfrm>
          <a:prstGeom prst="rect">
            <a:avLst/>
          </a:prstGeom>
        </p:spPr>
      </p:pic>
      <p:pic>
        <p:nvPicPr>
          <p:cNvPr id="9" name="Billede 8"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6710" y="4381500"/>
            <a:ext cx="1021291" cy="758868"/>
          </a:xfrm>
          <a:prstGeom prst="rect">
            <a:avLst/>
          </a:prstGeom>
        </p:spPr>
      </p:pic>
      <p:sp>
        <p:nvSpPr>
          <p:cNvPr id="11" name="Pladsholder til titel 1"/>
          <p:cNvSpPr>
            <a:spLocks noGrp="1"/>
          </p:cNvSpPr>
          <p:nvPr>
            <p:ph type="title"/>
          </p:nvPr>
        </p:nvSpPr>
        <p:spPr>
          <a:xfrm>
            <a:off x="513001" y="756003"/>
            <a:ext cx="5811441" cy="555229"/>
          </a:xfrm>
          <a:prstGeom prst="rect">
            <a:avLst/>
          </a:prstGeom>
        </p:spPr>
        <p:txBody>
          <a:bodyPr vert="horz" lIns="0" tIns="0" rIns="0" bIns="0" rtlCol="0" anchor="t" anchorCtr="0">
            <a:noAutofit/>
          </a:bodyPr>
          <a:lstStyle>
            <a:lvl1pPr>
              <a:defRPr sz="928" b="1" i="0">
                <a:latin typeface="Verdana"/>
                <a:cs typeface="Verdana"/>
              </a:defRPr>
            </a:lvl1pPr>
          </a:lstStyle>
          <a:p>
            <a:r>
              <a:rPr lang="da-DK"/>
              <a:t>Klik for at redigere i master</a:t>
            </a:r>
            <a:endParaRPr lang="da-DK" dirty="0"/>
          </a:p>
        </p:txBody>
      </p:sp>
      <p:sp>
        <p:nvSpPr>
          <p:cNvPr id="13" name="Pladsholder til tekst 12"/>
          <p:cNvSpPr>
            <a:spLocks noGrp="1"/>
          </p:cNvSpPr>
          <p:nvPr>
            <p:ph type="body" sz="quarter" idx="10"/>
          </p:nvPr>
        </p:nvSpPr>
        <p:spPr>
          <a:xfrm>
            <a:off x="513161" y="1778794"/>
            <a:ext cx="2693590" cy="1180307"/>
          </a:xfrm>
          <a:solidFill>
            <a:srgbClr val="88BFE8"/>
          </a:solidFill>
        </p:spPr>
        <p:txBody>
          <a:bodyPr lIns="108000" tIns="108000" rIns="108000" bIns="108000">
            <a:noAutofit/>
          </a:bodyPr>
          <a:lstStyle>
            <a:lvl1pPr>
              <a:defRPr sz="591">
                <a:solidFill>
                  <a:schemeClr val="tx1"/>
                </a:solidFill>
              </a:defRPr>
            </a:lvl1pPr>
            <a:lvl2pPr>
              <a:defRPr sz="591">
                <a:solidFill>
                  <a:schemeClr val="tx1"/>
                </a:solidFill>
              </a:defRPr>
            </a:lvl2pPr>
            <a:lvl3pPr>
              <a:defRPr sz="591">
                <a:solidFill>
                  <a:schemeClr val="tx1"/>
                </a:solidFill>
              </a:defRPr>
            </a:lvl3pPr>
            <a:lvl4pPr>
              <a:defRPr sz="591">
                <a:solidFill>
                  <a:schemeClr val="tx1"/>
                </a:solidFill>
              </a:defRPr>
            </a:lvl4pPr>
            <a:lvl5pPr>
              <a:defRPr sz="591">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4" name="Pladsholder til tekst 12"/>
          <p:cNvSpPr>
            <a:spLocks noGrp="1"/>
          </p:cNvSpPr>
          <p:nvPr>
            <p:ph type="body" sz="quarter" idx="11"/>
          </p:nvPr>
        </p:nvSpPr>
        <p:spPr>
          <a:xfrm>
            <a:off x="3346451" y="1778794"/>
            <a:ext cx="2680493" cy="1180307"/>
          </a:xfrm>
          <a:solidFill>
            <a:srgbClr val="88BFE8"/>
          </a:solidFill>
        </p:spPr>
        <p:txBody>
          <a:bodyPr lIns="108000" tIns="108000" rIns="108000" bIns="108000">
            <a:noAutofit/>
          </a:bodyPr>
          <a:lstStyle>
            <a:lvl1pPr>
              <a:defRPr sz="591">
                <a:solidFill>
                  <a:srgbClr val="00203D"/>
                </a:solidFill>
              </a:defRPr>
            </a:lvl1pPr>
            <a:lvl2pPr>
              <a:defRPr sz="591">
                <a:solidFill>
                  <a:srgbClr val="00203D"/>
                </a:solidFill>
              </a:defRPr>
            </a:lvl2pPr>
            <a:lvl3pPr>
              <a:defRPr sz="591">
                <a:solidFill>
                  <a:srgbClr val="00203D"/>
                </a:solidFill>
              </a:defRPr>
            </a:lvl3pPr>
            <a:lvl4pPr>
              <a:defRPr sz="591">
                <a:solidFill>
                  <a:srgbClr val="00203D"/>
                </a:solidFill>
              </a:defRPr>
            </a:lvl4pPr>
            <a:lvl5pPr>
              <a:defRPr sz="591">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Pladsholder til tekst 12"/>
          <p:cNvSpPr>
            <a:spLocks noGrp="1"/>
          </p:cNvSpPr>
          <p:nvPr>
            <p:ph type="body" sz="quarter" idx="12"/>
          </p:nvPr>
        </p:nvSpPr>
        <p:spPr>
          <a:xfrm>
            <a:off x="513161" y="3086706"/>
            <a:ext cx="2693590" cy="1163825"/>
          </a:xfrm>
          <a:solidFill>
            <a:srgbClr val="88BFE8"/>
          </a:solidFill>
        </p:spPr>
        <p:txBody>
          <a:bodyPr lIns="108000" tIns="108000" rIns="108000" bIns="108000">
            <a:noAutofit/>
          </a:bodyPr>
          <a:lstStyle>
            <a:lvl1pPr>
              <a:defRPr sz="591">
                <a:solidFill>
                  <a:srgbClr val="00203D"/>
                </a:solidFill>
              </a:defRPr>
            </a:lvl1pPr>
            <a:lvl2pPr>
              <a:defRPr sz="591">
                <a:solidFill>
                  <a:srgbClr val="00203D"/>
                </a:solidFill>
              </a:defRPr>
            </a:lvl2pPr>
            <a:lvl3pPr>
              <a:defRPr sz="591">
                <a:solidFill>
                  <a:srgbClr val="00203D"/>
                </a:solidFill>
              </a:defRPr>
            </a:lvl3pPr>
            <a:lvl4pPr>
              <a:defRPr sz="591">
                <a:solidFill>
                  <a:srgbClr val="00203D"/>
                </a:solidFill>
              </a:defRPr>
            </a:lvl4pPr>
            <a:lvl5pPr>
              <a:defRPr sz="591">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6" name="Pladsholder til tekst 12"/>
          <p:cNvSpPr>
            <a:spLocks noGrp="1"/>
          </p:cNvSpPr>
          <p:nvPr>
            <p:ph type="body" sz="quarter" idx="13"/>
          </p:nvPr>
        </p:nvSpPr>
        <p:spPr>
          <a:xfrm>
            <a:off x="3346451" y="3086706"/>
            <a:ext cx="2680493" cy="1163825"/>
          </a:xfrm>
          <a:solidFill>
            <a:srgbClr val="88BFE8"/>
          </a:solidFill>
        </p:spPr>
        <p:txBody>
          <a:bodyPr lIns="108000" tIns="108000" rIns="108000" bIns="108000">
            <a:noAutofit/>
          </a:bodyPr>
          <a:lstStyle>
            <a:lvl1pPr>
              <a:defRPr sz="591">
                <a:solidFill>
                  <a:srgbClr val="00203D"/>
                </a:solidFill>
              </a:defRPr>
            </a:lvl1pPr>
            <a:lvl2pPr>
              <a:defRPr sz="591">
                <a:solidFill>
                  <a:srgbClr val="00203D"/>
                </a:solidFill>
              </a:defRPr>
            </a:lvl2pPr>
            <a:lvl3pPr>
              <a:defRPr sz="591">
                <a:solidFill>
                  <a:srgbClr val="00203D"/>
                </a:solidFill>
              </a:defRPr>
            </a:lvl3pPr>
            <a:lvl4pPr>
              <a:defRPr sz="591">
                <a:solidFill>
                  <a:srgbClr val="00203D"/>
                </a:solidFill>
              </a:defRPr>
            </a:lvl4pPr>
            <a:lvl5pPr>
              <a:defRPr sz="591">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4793874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 tekstbokse_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49" y="0"/>
            <a:ext cx="1454150" cy="1885950"/>
          </a:xfrm>
          <a:prstGeom prst="rect">
            <a:avLst/>
          </a:prstGeom>
        </p:spPr>
      </p:pic>
      <p:pic>
        <p:nvPicPr>
          <p:cNvPr id="4" name="Billede 3"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6710" y="4381500"/>
            <a:ext cx="1021291" cy="758868"/>
          </a:xfrm>
          <a:prstGeom prst="rect">
            <a:avLst/>
          </a:prstGeom>
        </p:spPr>
      </p:pic>
      <p:sp>
        <p:nvSpPr>
          <p:cNvPr id="5" name="Pladsholder til titel 1"/>
          <p:cNvSpPr>
            <a:spLocks noGrp="1"/>
          </p:cNvSpPr>
          <p:nvPr>
            <p:ph type="title"/>
          </p:nvPr>
        </p:nvSpPr>
        <p:spPr>
          <a:xfrm>
            <a:off x="513001" y="756003"/>
            <a:ext cx="5811441" cy="555229"/>
          </a:xfrm>
          <a:prstGeom prst="rect">
            <a:avLst/>
          </a:prstGeom>
        </p:spPr>
        <p:txBody>
          <a:bodyPr vert="horz" lIns="0" tIns="0" rIns="0" bIns="0" rtlCol="0" anchor="t" anchorCtr="0">
            <a:noAutofit/>
          </a:bodyPr>
          <a:lstStyle>
            <a:lvl1pPr>
              <a:defRPr sz="928" b="1" i="0">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1" y="1778794"/>
            <a:ext cx="2693590" cy="1180307"/>
          </a:xfrm>
          <a:noFill/>
        </p:spPr>
        <p:txBody>
          <a:bodyPr lIns="108000" tIns="108000" rIns="108000" bIns="108000">
            <a:noAutofit/>
          </a:bodyPr>
          <a:lstStyle>
            <a:lvl1pPr>
              <a:defRPr sz="591">
                <a:solidFill>
                  <a:schemeClr val="tx1"/>
                </a:solidFill>
              </a:defRPr>
            </a:lvl1pPr>
            <a:lvl2pPr>
              <a:defRPr sz="591">
                <a:solidFill>
                  <a:schemeClr val="tx1"/>
                </a:solidFill>
              </a:defRPr>
            </a:lvl2pPr>
            <a:lvl3pPr>
              <a:defRPr sz="591">
                <a:solidFill>
                  <a:schemeClr val="tx1"/>
                </a:solidFill>
              </a:defRPr>
            </a:lvl3pPr>
            <a:lvl4pPr>
              <a:defRPr sz="591">
                <a:solidFill>
                  <a:schemeClr val="tx1"/>
                </a:solidFill>
              </a:defRPr>
            </a:lvl4pPr>
            <a:lvl5pPr>
              <a:defRPr sz="591">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3346451" y="1778794"/>
            <a:ext cx="2680493" cy="1180307"/>
          </a:xfrm>
          <a:noFill/>
        </p:spPr>
        <p:txBody>
          <a:bodyPr lIns="108000" tIns="108000" rIns="108000" bIns="108000">
            <a:noAutofit/>
          </a:bodyPr>
          <a:lstStyle>
            <a:lvl1pPr>
              <a:defRPr sz="591">
                <a:solidFill>
                  <a:schemeClr val="tx1"/>
                </a:solidFill>
              </a:defRPr>
            </a:lvl1pPr>
            <a:lvl2pPr>
              <a:defRPr sz="591">
                <a:solidFill>
                  <a:schemeClr val="tx1"/>
                </a:solidFill>
              </a:defRPr>
            </a:lvl2pPr>
            <a:lvl3pPr>
              <a:defRPr sz="591">
                <a:solidFill>
                  <a:schemeClr val="tx1"/>
                </a:solidFill>
              </a:defRPr>
            </a:lvl3pPr>
            <a:lvl4pPr>
              <a:defRPr sz="591">
                <a:solidFill>
                  <a:schemeClr val="tx1"/>
                </a:solidFill>
              </a:defRPr>
            </a:lvl4pPr>
            <a:lvl5pPr>
              <a:defRPr sz="591">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12"/>
          <p:cNvSpPr>
            <a:spLocks noGrp="1"/>
          </p:cNvSpPr>
          <p:nvPr>
            <p:ph type="body" sz="quarter" idx="12"/>
          </p:nvPr>
        </p:nvSpPr>
        <p:spPr>
          <a:xfrm>
            <a:off x="513161" y="3086706"/>
            <a:ext cx="2693590" cy="1163825"/>
          </a:xfrm>
          <a:noFill/>
        </p:spPr>
        <p:txBody>
          <a:bodyPr lIns="108000" tIns="108000" rIns="108000" bIns="108000">
            <a:noAutofit/>
          </a:bodyPr>
          <a:lstStyle>
            <a:lvl1pPr>
              <a:defRPr sz="591">
                <a:solidFill>
                  <a:schemeClr val="tx1"/>
                </a:solidFill>
              </a:defRPr>
            </a:lvl1pPr>
            <a:lvl2pPr>
              <a:defRPr sz="591">
                <a:solidFill>
                  <a:schemeClr val="tx1"/>
                </a:solidFill>
              </a:defRPr>
            </a:lvl2pPr>
            <a:lvl3pPr>
              <a:defRPr sz="591">
                <a:solidFill>
                  <a:schemeClr val="tx1"/>
                </a:solidFill>
              </a:defRPr>
            </a:lvl3pPr>
            <a:lvl4pPr>
              <a:defRPr sz="591">
                <a:solidFill>
                  <a:schemeClr val="tx1"/>
                </a:solidFill>
              </a:defRPr>
            </a:lvl4pPr>
            <a:lvl5pPr>
              <a:defRPr sz="591">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tekst 12"/>
          <p:cNvSpPr>
            <a:spLocks noGrp="1"/>
          </p:cNvSpPr>
          <p:nvPr>
            <p:ph type="body" sz="quarter" idx="13"/>
          </p:nvPr>
        </p:nvSpPr>
        <p:spPr>
          <a:xfrm>
            <a:off x="3346451" y="3086706"/>
            <a:ext cx="2680493" cy="1163825"/>
          </a:xfrm>
          <a:noFill/>
        </p:spPr>
        <p:txBody>
          <a:bodyPr lIns="108000" tIns="108000" rIns="108000" bIns="108000">
            <a:noAutofit/>
          </a:bodyPr>
          <a:lstStyle>
            <a:lvl1pPr>
              <a:defRPr sz="591">
                <a:solidFill>
                  <a:schemeClr val="tx1"/>
                </a:solidFill>
              </a:defRPr>
            </a:lvl1pPr>
            <a:lvl2pPr>
              <a:defRPr sz="591">
                <a:solidFill>
                  <a:schemeClr val="tx1"/>
                </a:solidFill>
              </a:defRPr>
            </a:lvl2pPr>
            <a:lvl3pPr>
              <a:defRPr sz="591">
                <a:solidFill>
                  <a:schemeClr val="tx1"/>
                </a:solidFill>
              </a:defRPr>
            </a:lvl3pPr>
            <a:lvl4pPr>
              <a:defRPr sz="591">
                <a:solidFill>
                  <a:schemeClr val="tx1"/>
                </a:solidFill>
              </a:defRPr>
            </a:lvl4pPr>
            <a:lvl5pPr>
              <a:defRPr sz="591">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8336686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reaker med logo">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
            <a:ext cx="6876335" cy="5143499"/>
          </a:xfrm>
          <a:prstGeom prst="rect">
            <a:avLst/>
          </a:prstGeom>
        </p:spPr>
      </p:pic>
    </p:spTree>
    <p:extLst>
      <p:ext uri="{BB962C8B-B14F-4D97-AF65-F5344CB8AC3E}">
        <p14:creationId xmlns:p14="http://schemas.microsoft.com/office/powerpoint/2010/main" val="29521114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 spalte">
    <p:spTree>
      <p:nvGrpSpPr>
        <p:cNvPr id="1" name=""/>
        <p:cNvGrpSpPr/>
        <p:nvPr/>
      </p:nvGrpSpPr>
      <p:grpSpPr>
        <a:xfrm>
          <a:off x="0" y="0"/>
          <a:ext cx="0" cy="0"/>
          <a:chOff x="0" y="0"/>
          <a:chExt cx="0" cy="0"/>
        </a:xfrm>
      </p:grpSpPr>
      <p:pic>
        <p:nvPicPr>
          <p:cNvPr id="2" name="Billede 1"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49" y="0"/>
            <a:ext cx="1454150" cy="1885950"/>
          </a:xfrm>
          <a:prstGeom prst="rect">
            <a:avLst/>
          </a:prstGeom>
        </p:spPr>
      </p:pic>
      <p:pic>
        <p:nvPicPr>
          <p:cNvPr id="7" name="Billede 6"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6710" y="4381500"/>
            <a:ext cx="1021291" cy="758868"/>
          </a:xfrm>
          <a:prstGeom prst="rect">
            <a:avLst/>
          </a:prstGeom>
        </p:spPr>
      </p:pic>
      <p:sp>
        <p:nvSpPr>
          <p:cNvPr id="9" name="Pladsholder til titel 1"/>
          <p:cNvSpPr>
            <a:spLocks noGrp="1"/>
          </p:cNvSpPr>
          <p:nvPr>
            <p:ph type="title"/>
          </p:nvPr>
        </p:nvSpPr>
        <p:spPr>
          <a:xfrm>
            <a:off x="513001" y="756003"/>
            <a:ext cx="5811441" cy="555229"/>
          </a:xfrm>
          <a:prstGeom prst="rect">
            <a:avLst/>
          </a:prstGeom>
        </p:spPr>
        <p:txBody>
          <a:bodyPr vert="horz" lIns="0" tIns="0" rIns="0" bIns="0" rtlCol="0" anchor="t" anchorCtr="0">
            <a:noAutofit/>
          </a:bodyPr>
          <a:lstStyle>
            <a:lvl1pPr>
              <a:defRPr sz="928" b="1" i="0">
                <a:solidFill>
                  <a:schemeClr val="tx1"/>
                </a:solidFill>
                <a:latin typeface="Verdana"/>
                <a:cs typeface="Verdana"/>
              </a:defRPr>
            </a:lvl1pPr>
          </a:lstStyle>
          <a:p>
            <a:r>
              <a:rPr lang="da-DK"/>
              <a:t>Klik for at redigere i master</a:t>
            </a:r>
            <a:endParaRPr lang="da-DK" dirty="0"/>
          </a:p>
        </p:txBody>
      </p:sp>
      <p:sp>
        <p:nvSpPr>
          <p:cNvPr id="13" name="Pladsholder til tekst 12"/>
          <p:cNvSpPr>
            <a:spLocks noGrp="1"/>
          </p:cNvSpPr>
          <p:nvPr>
            <p:ph type="body" sz="quarter" idx="10"/>
          </p:nvPr>
        </p:nvSpPr>
        <p:spPr>
          <a:xfrm>
            <a:off x="513161" y="1778793"/>
            <a:ext cx="5513784" cy="2471739"/>
          </a:xfrm>
          <a:solidFill>
            <a:schemeClr val="tx1"/>
          </a:solidFill>
        </p:spPr>
        <p:txBody>
          <a:bodyPr lIns="108000" tIns="108000" rIns="108000" bIns="108000">
            <a:normAutofit/>
          </a:bodyPr>
          <a:lstStyle>
            <a:lvl1pPr>
              <a:defRPr sz="591">
                <a:solidFill>
                  <a:schemeClr val="bg1"/>
                </a:solidFill>
              </a:defRPr>
            </a:lvl1pPr>
            <a:lvl2pPr>
              <a:defRPr sz="591">
                <a:solidFill>
                  <a:schemeClr val="bg1"/>
                </a:solidFill>
              </a:defRPr>
            </a:lvl2pPr>
            <a:lvl3pPr>
              <a:defRPr sz="591">
                <a:solidFill>
                  <a:schemeClr val="bg1"/>
                </a:solidFill>
              </a:defRPr>
            </a:lvl3pPr>
            <a:lvl4pPr>
              <a:defRPr sz="591">
                <a:solidFill>
                  <a:schemeClr val="bg1"/>
                </a:solidFill>
              </a:defRPr>
            </a:lvl4pPr>
            <a:lvl5pPr>
              <a:defRPr sz="591">
                <a:solidFill>
                  <a:schemeClr val="bg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9284364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alvside 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49" y="0"/>
            <a:ext cx="1454150" cy="1885950"/>
          </a:xfrm>
          <a:prstGeom prst="rect">
            <a:avLst/>
          </a:prstGeom>
        </p:spPr>
      </p:pic>
      <p:pic>
        <p:nvPicPr>
          <p:cNvPr id="11" name="Billede 10"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6710" y="4381500"/>
            <a:ext cx="1021291" cy="758868"/>
          </a:xfrm>
          <a:prstGeom prst="rect">
            <a:avLst/>
          </a:prstGeom>
        </p:spPr>
      </p:pic>
      <p:sp>
        <p:nvSpPr>
          <p:cNvPr id="13" name="Pladsholder til titel 1"/>
          <p:cNvSpPr>
            <a:spLocks noGrp="1"/>
          </p:cNvSpPr>
          <p:nvPr>
            <p:ph type="title"/>
          </p:nvPr>
        </p:nvSpPr>
        <p:spPr>
          <a:xfrm>
            <a:off x="3537001" y="756003"/>
            <a:ext cx="2787599" cy="555229"/>
          </a:xfrm>
          <a:prstGeom prst="rect">
            <a:avLst/>
          </a:prstGeom>
        </p:spPr>
        <p:txBody>
          <a:bodyPr vert="horz" lIns="0" tIns="0" rIns="0" bIns="0" rtlCol="0" anchor="t" anchorCtr="0">
            <a:noAutofit/>
          </a:bodyPr>
          <a:lstStyle>
            <a:lvl1pPr>
              <a:defRPr sz="928">
                <a:solidFill>
                  <a:schemeClr val="tx1"/>
                </a:solidFill>
              </a:defRPr>
            </a:lvl1pPr>
          </a:lstStyle>
          <a:p>
            <a:r>
              <a:rPr lang="da-DK"/>
              <a:t>Klik for at redigere i master</a:t>
            </a:r>
            <a:endParaRPr lang="da-DK" dirty="0"/>
          </a:p>
        </p:txBody>
      </p:sp>
      <p:sp>
        <p:nvSpPr>
          <p:cNvPr id="15" name="Pladsholder til billede 14"/>
          <p:cNvSpPr>
            <a:spLocks noGrp="1"/>
          </p:cNvSpPr>
          <p:nvPr>
            <p:ph type="pic" sz="quarter" idx="10"/>
          </p:nvPr>
        </p:nvSpPr>
        <p:spPr>
          <a:xfrm>
            <a:off x="1" y="0"/>
            <a:ext cx="3308747" cy="5143500"/>
          </a:xfrm>
        </p:spPr>
        <p:txBody>
          <a:bodyPr/>
          <a:lstStyle/>
          <a:p>
            <a:r>
              <a:rPr lang="da-DK"/>
              <a:t>Klik på ikonet for at tilføje et billede</a:t>
            </a:r>
          </a:p>
        </p:txBody>
      </p:sp>
      <p:sp>
        <p:nvSpPr>
          <p:cNvPr id="17" name="Pladsholder til tekst 16"/>
          <p:cNvSpPr>
            <a:spLocks noGrp="1"/>
          </p:cNvSpPr>
          <p:nvPr>
            <p:ph type="body" sz="quarter" idx="11"/>
          </p:nvPr>
        </p:nvSpPr>
        <p:spPr>
          <a:xfrm>
            <a:off x="3537348" y="1778794"/>
            <a:ext cx="2787253" cy="2471738"/>
          </a:xfrm>
        </p:spPr>
        <p:txBody>
          <a:bodyPr>
            <a:normAutofit/>
          </a:bodyPr>
          <a:lstStyle>
            <a:lvl1pPr>
              <a:defRPr sz="591">
                <a:solidFill>
                  <a:schemeClr val="tx1"/>
                </a:solidFill>
              </a:defRPr>
            </a:lvl1pPr>
            <a:lvl2pPr>
              <a:defRPr sz="591">
                <a:solidFill>
                  <a:schemeClr val="tx1"/>
                </a:solidFill>
              </a:defRPr>
            </a:lvl2pPr>
            <a:lvl3pPr>
              <a:defRPr sz="591">
                <a:solidFill>
                  <a:schemeClr val="tx1"/>
                </a:solidFill>
              </a:defRPr>
            </a:lvl3pPr>
            <a:lvl4pPr>
              <a:defRPr sz="591">
                <a:solidFill>
                  <a:schemeClr val="tx1"/>
                </a:solidFill>
              </a:defRPr>
            </a:lvl4pPr>
            <a:lvl5pPr>
              <a:defRPr sz="591">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Rektangel 7"/>
          <p:cNvSpPr/>
          <p:nvPr userDrawn="1"/>
        </p:nvSpPr>
        <p:spPr>
          <a:xfrm>
            <a:off x="4933803" y="4873211"/>
            <a:ext cx="1393330" cy="144335"/>
          </a:xfrm>
          <a:prstGeom prst="rect">
            <a:avLst/>
          </a:prstGeom>
        </p:spPr>
        <p:txBody>
          <a:bodyPr wrap="none">
            <a:spAutoFit/>
          </a:bodyPr>
          <a:lstStyle/>
          <a:p>
            <a:r>
              <a:rPr lang="en-US" sz="338" b="0" i="0" u="none" strike="noStrike" baseline="0" dirty="0">
                <a:solidFill>
                  <a:schemeClr val="tx1"/>
                </a:solidFill>
                <a:latin typeface="Verdana" panose="020B0604030504040204" pitchFamily="34" charset="0"/>
              </a:rPr>
              <a:t>Copyright © 2019, Dansk Standard. All rights reserved</a:t>
            </a:r>
            <a:endParaRPr lang="da-DK" sz="338" dirty="0">
              <a:solidFill>
                <a:schemeClr val="tx1"/>
              </a:solidFill>
            </a:endParaRPr>
          </a:p>
        </p:txBody>
      </p:sp>
    </p:spTree>
    <p:extLst>
      <p:ext uri="{BB962C8B-B14F-4D97-AF65-F5344CB8AC3E}">
        <p14:creationId xmlns:p14="http://schemas.microsoft.com/office/powerpoint/2010/main" val="5161374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49" y="0"/>
            <a:ext cx="1454150" cy="1885950"/>
          </a:xfrm>
          <a:prstGeom prst="rect">
            <a:avLst/>
          </a:prstGeom>
        </p:spPr>
      </p:pic>
      <p:pic>
        <p:nvPicPr>
          <p:cNvPr id="4" name="Billede 3"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6710" y="4381500"/>
            <a:ext cx="1021291" cy="758868"/>
          </a:xfrm>
          <a:prstGeom prst="rect">
            <a:avLst/>
          </a:prstGeom>
        </p:spPr>
      </p:pic>
      <p:sp>
        <p:nvSpPr>
          <p:cNvPr id="5" name="Pladsholder til titel 1"/>
          <p:cNvSpPr>
            <a:spLocks noGrp="1"/>
          </p:cNvSpPr>
          <p:nvPr>
            <p:ph type="title"/>
          </p:nvPr>
        </p:nvSpPr>
        <p:spPr>
          <a:xfrm>
            <a:off x="513001" y="756003"/>
            <a:ext cx="5811441" cy="555229"/>
          </a:xfrm>
          <a:prstGeom prst="rect">
            <a:avLst/>
          </a:prstGeom>
        </p:spPr>
        <p:txBody>
          <a:bodyPr vert="horz" lIns="0" tIns="0" rIns="0" bIns="0" rtlCol="0" anchor="t" anchorCtr="0">
            <a:noAutofit/>
          </a:bodyPr>
          <a:lstStyle>
            <a:lvl1pPr>
              <a:defRPr sz="928"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1" y="1778793"/>
            <a:ext cx="5513784" cy="2471739"/>
          </a:xfrm>
          <a:noFill/>
        </p:spPr>
        <p:txBody>
          <a:bodyPr lIns="108000" tIns="108000" rIns="108000" bIns="108000">
            <a:normAutofit/>
          </a:bodyPr>
          <a:lstStyle>
            <a:lvl1pPr>
              <a:defRPr sz="591">
                <a:solidFill>
                  <a:schemeClr val="tx1"/>
                </a:solidFill>
              </a:defRPr>
            </a:lvl1pPr>
            <a:lvl2pPr>
              <a:defRPr sz="591">
                <a:solidFill>
                  <a:schemeClr val="tx1"/>
                </a:solidFill>
              </a:defRPr>
            </a:lvl2pPr>
            <a:lvl3pPr>
              <a:defRPr sz="591">
                <a:solidFill>
                  <a:schemeClr val="tx1"/>
                </a:solidFill>
              </a:defRPr>
            </a:lvl3pPr>
            <a:lvl4pPr>
              <a:defRPr sz="591">
                <a:solidFill>
                  <a:schemeClr val="tx1"/>
                </a:solidFill>
              </a:defRPr>
            </a:lvl4pPr>
            <a:lvl5pPr>
              <a:defRPr sz="591">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4962340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Breaker med teks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
            <a:ext cx="6876337" cy="5143499"/>
          </a:xfrm>
          <a:prstGeom prst="rect">
            <a:avLst/>
          </a:prstGeom>
        </p:spPr>
      </p:pic>
      <p:sp>
        <p:nvSpPr>
          <p:cNvPr id="8" name="Pladsholder til titel 1"/>
          <p:cNvSpPr>
            <a:spLocks noGrp="1"/>
          </p:cNvSpPr>
          <p:nvPr>
            <p:ph type="title"/>
          </p:nvPr>
        </p:nvSpPr>
        <p:spPr>
          <a:xfrm>
            <a:off x="0" y="1686758"/>
            <a:ext cx="6876338" cy="857250"/>
          </a:xfrm>
          <a:prstGeom prst="rect">
            <a:avLst/>
          </a:prstGeom>
        </p:spPr>
        <p:txBody>
          <a:bodyPr vert="horz" lIns="0" tIns="0" rIns="0" bIns="0" rtlCol="0" anchor="b" anchorCtr="0">
            <a:noAutofit/>
          </a:bodyPr>
          <a:lstStyle>
            <a:lvl1pPr algn="ctr">
              <a:defRPr sz="1013" b="1">
                <a:solidFill>
                  <a:schemeClr val="bg1"/>
                </a:solidFill>
                <a:latin typeface="Verdana"/>
                <a:cs typeface="Verdana"/>
              </a:defRPr>
            </a:lvl1pPr>
          </a:lstStyle>
          <a:p>
            <a:r>
              <a:rPr lang="da-DK"/>
              <a:t>Klik for at redigere i master</a:t>
            </a:r>
            <a:endParaRPr lang="da-DK" dirty="0"/>
          </a:p>
        </p:txBody>
      </p:sp>
      <p:sp>
        <p:nvSpPr>
          <p:cNvPr id="10" name="Pladsholder til tekst 15"/>
          <p:cNvSpPr>
            <a:spLocks noGrp="1"/>
          </p:cNvSpPr>
          <p:nvPr>
            <p:ph type="body" sz="quarter" idx="10"/>
          </p:nvPr>
        </p:nvSpPr>
        <p:spPr>
          <a:xfrm>
            <a:off x="1498601" y="2648622"/>
            <a:ext cx="3879138" cy="1961482"/>
          </a:xfrm>
        </p:spPr>
        <p:txBody>
          <a:bodyPr>
            <a:noAutofit/>
          </a:bodyPr>
          <a:lstStyle>
            <a:lvl1pPr marL="0" indent="0" algn="ctr">
              <a:buNone/>
              <a:defRPr sz="591">
                <a:solidFill>
                  <a:schemeClr val="bg1"/>
                </a:solidFill>
                <a:latin typeface="Verdana"/>
                <a:cs typeface="Verdana"/>
              </a:defRPr>
            </a:lvl1pPr>
          </a:lstStyle>
          <a:p>
            <a:pPr lvl="0"/>
            <a:r>
              <a:rPr lang="da-DK"/>
              <a:t>Klik for at redigere i master</a:t>
            </a:r>
          </a:p>
        </p:txBody>
      </p:sp>
    </p:spTree>
    <p:extLst>
      <p:ext uri="{BB962C8B-B14F-4D97-AF65-F5344CB8AC3E}">
        <p14:creationId xmlns:p14="http://schemas.microsoft.com/office/powerpoint/2010/main" val="8302886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 preserve="1">
  <p:cSld name="Titel og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GB"/>
          </a:p>
        </p:txBody>
      </p:sp>
      <p:sp>
        <p:nvSpPr>
          <p:cNvPr id="3" name="Pladsholder til tekst 2"/>
          <p:cNvSpPr>
            <a:spLocks noGrp="1"/>
          </p:cNvSpPr>
          <p:nvPr>
            <p:ph type="body"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GB"/>
          </a:p>
        </p:txBody>
      </p:sp>
    </p:spTree>
    <p:extLst>
      <p:ext uri="{BB962C8B-B14F-4D97-AF65-F5344CB8AC3E}">
        <p14:creationId xmlns:p14="http://schemas.microsoft.com/office/powerpoint/2010/main" val="232027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ide">
    <p:spTree>
      <p:nvGrpSpPr>
        <p:cNvPr id="1" name=""/>
        <p:cNvGrpSpPr/>
        <p:nvPr/>
      </p:nvGrpSpPr>
      <p:grpSpPr>
        <a:xfrm>
          <a:off x="0" y="0"/>
          <a:ext cx="0" cy="0"/>
          <a:chOff x="0" y="0"/>
          <a:chExt cx="0" cy="0"/>
        </a:xfrm>
      </p:grpSpPr>
      <p:sp>
        <p:nvSpPr>
          <p:cNvPr id="7" name="Pladsholder til titel 11"/>
          <p:cNvSpPr>
            <a:spLocks noGrp="1"/>
          </p:cNvSpPr>
          <p:nvPr>
            <p:ph type="title"/>
          </p:nvPr>
        </p:nvSpPr>
        <p:spPr>
          <a:xfrm>
            <a:off x="201329" y="64280"/>
            <a:ext cx="5606269" cy="428625"/>
          </a:xfrm>
          <a:prstGeom prst="rect">
            <a:avLst/>
          </a:prstGeom>
        </p:spPr>
        <p:txBody>
          <a:bodyPr vert="horz" lIns="91440" tIns="45720" rIns="91440" bIns="45720" rtlCol="0" anchor="ctr">
            <a:noAutofit/>
          </a:bodyPr>
          <a:lstStyle/>
          <a:p>
            <a:r>
              <a:rPr lang="da-DK" dirty="0"/>
              <a:t>Slide titel</a:t>
            </a:r>
          </a:p>
        </p:txBody>
      </p:sp>
      <p:sp>
        <p:nvSpPr>
          <p:cNvPr id="6" name="Pladsholder til diasnummer 5"/>
          <p:cNvSpPr>
            <a:spLocks noGrp="1"/>
          </p:cNvSpPr>
          <p:nvPr>
            <p:ph type="sldNum" sz="quarter" idx="4"/>
          </p:nvPr>
        </p:nvSpPr>
        <p:spPr>
          <a:xfrm>
            <a:off x="5042297" y="4876975"/>
            <a:ext cx="1600200" cy="274637"/>
          </a:xfrm>
          <a:prstGeom prst="rect">
            <a:avLst/>
          </a:prstGeom>
        </p:spPr>
        <p:txBody>
          <a:bodyPr vert="horz" lIns="91440" tIns="45720" rIns="91440" bIns="45720" rtlCol="0" anchor="ctr"/>
          <a:lstStyle>
            <a:lvl1pPr algn="r">
              <a:defRPr sz="600">
                <a:solidFill>
                  <a:schemeClr val="tx1">
                    <a:tint val="75000"/>
                  </a:schemeClr>
                </a:solidFill>
              </a:defRPr>
            </a:lvl1pPr>
          </a:lstStyle>
          <a:p>
            <a:fld id="{C1A41E66-A6B1-F147-8596-FFD6570EDCAD}" type="slidenum">
              <a:rPr lang="da-DK" smtClean="0"/>
              <a:pPr/>
              <a:t>‹nr.›</a:t>
            </a:fld>
            <a:endParaRPr lang="da-DK" dirty="0"/>
          </a:p>
        </p:txBody>
      </p:sp>
    </p:spTree>
    <p:extLst>
      <p:ext uri="{BB962C8B-B14F-4D97-AF65-F5344CB8AC3E}">
        <p14:creationId xmlns:p14="http://schemas.microsoft.com/office/powerpoint/2010/main" val="1029583921"/>
      </p:ext>
    </p:extLst>
  </p:cSld>
  <p:clrMapOvr>
    <a:masterClrMapping/>
  </p:clrMapOvr>
  <p:extLst>
    <p:ext uri="{DCECCB84-F9BA-43D5-87BE-67443E8EF086}">
      <p15:sldGuideLst xmlns:p15="http://schemas.microsoft.com/office/powerpoint/2012/main">
        <p15:guide id="1" orient="horz" pos="3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unktopsætning">
    <p:spTree>
      <p:nvGrpSpPr>
        <p:cNvPr id="1" name=""/>
        <p:cNvGrpSpPr/>
        <p:nvPr/>
      </p:nvGrpSpPr>
      <p:grpSpPr>
        <a:xfrm>
          <a:off x="0" y="0"/>
          <a:ext cx="0" cy="0"/>
          <a:chOff x="0" y="0"/>
          <a:chExt cx="0" cy="0"/>
        </a:xfrm>
      </p:grpSpPr>
      <p:sp>
        <p:nvSpPr>
          <p:cNvPr id="3" name="Pladsholder til tekst 2"/>
          <p:cNvSpPr>
            <a:spLocks noGrp="1"/>
          </p:cNvSpPr>
          <p:nvPr>
            <p:ph type="body" sz="quarter" idx="10" hasCustomPrompt="1"/>
          </p:nvPr>
        </p:nvSpPr>
        <p:spPr>
          <a:xfrm>
            <a:off x="201329" y="592139"/>
            <a:ext cx="6441168" cy="4167822"/>
          </a:xfrm>
          <a:prstGeom prst="rect">
            <a:avLst/>
          </a:prstGeom>
        </p:spPr>
        <p:txBody>
          <a:bodyPr vert="horz"/>
          <a:lstStyle>
            <a:lvl1pPr>
              <a:defRPr sz="1350">
                <a:latin typeface="Arial" charset="0"/>
                <a:ea typeface="Arial" charset="0"/>
                <a:cs typeface="Arial" charset="0"/>
              </a:defRPr>
            </a:lvl1pPr>
            <a:lvl2pPr marL="557213" indent="-214313">
              <a:buFont typeface="Arial" charset="0"/>
              <a:buChar char="•"/>
              <a:defRPr sz="1200">
                <a:latin typeface="Arial" charset="0"/>
                <a:ea typeface="Arial" charset="0"/>
                <a:cs typeface="Arial" charset="0"/>
              </a:defRPr>
            </a:lvl2pPr>
            <a:lvl3pPr marL="900113" indent="-214313">
              <a:buFont typeface="Arial" charset="0"/>
              <a:buChar char="•"/>
              <a:defRPr sz="1050">
                <a:latin typeface="Arial" charset="0"/>
                <a:ea typeface="Arial" charset="0"/>
                <a:cs typeface="Arial" charset="0"/>
              </a:defRPr>
            </a:lvl3pPr>
            <a:lvl4pPr marL="1200150" indent="-171450">
              <a:buFont typeface="Wingdings" charset="2"/>
              <a:buChar char="ü"/>
              <a:defRPr sz="975">
                <a:latin typeface="Arial" charset="0"/>
                <a:ea typeface="Arial" charset="0"/>
                <a:cs typeface="Arial" charset="0"/>
              </a:defRPr>
            </a:lvl4pPr>
            <a:lvl5pPr marL="1543050" indent="-171450">
              <a:buFont typeface="Wingdings" charset="2"/>
              <a:buChar char="Ø"/>
              <a:defRPr sz="900">
                <a:latin typeface="Arial" charset="0"/>
                <a:ea typeface="Arial" charset="0"/>
                <a:cs typeface="Arial" charset="0"/>
              </a:defRPr>
            </a:lvl5pPr>
          </a:lstStyle>
          <a:p>
            <a:pPr lvl="0"/>
            <a:r>
              <a:rPr lang="da-DK" dirty="0"/>
              <a:t>Klik for at redigere tekst i præsentationen</a:t>
            </a:r>
          </a:p>
          <a:p>
            <a:pPr lvl="1"/>
            <a:r>
              <a:rPr lang="da-DK" dirty="0"/>
              <a:t>Klik for at redigere tekst i præsentationen</a:t>
            </a:r>
          </a:p>
          <a:p>
            <a:pPr lvl="2"/>
            <a:r>
              <a:rPr lang="da-DK" dirty="0"/>
              <a:t>Klik for at redigere tekst i præsentationen</a:t>
            </a:r>
          </a:p>
        </p:txBody>
      </p:sp>
      <p:sp>
        <p:nvSpPr>
          <p:cNvPr id="5" name="Pladsholder til titel 11"/>
          <p:cNvSpPr>
            <a:spLocks noGrp="1"/>
          </p:cNvSpPr>
          <p:nvPr>
            <p:ph type="title"/>
          </p:nvPr>
        </p:nvSpPr>
        <p:spPr>
          <a:xfrm>
            <a:off x="201329" y="64280"/>
            <a:ext cx="5756558" cy="428625"/>
          </a:xfrm>
          <a:prstGeom prst="rect">
            <a:avLst/>
          </a:prstGeom>
        </p:spPr>
        <p:txBody>
          <a:bodyPr vert="horz" lIns="91440" tIns="45720" rIns="91440" bIns="45720" rtlCol="0" anchor="ctr">
            <a:noAutofit/>
          </a:bodyPr>
          <a:lstStyle/>
          <a:p>
            <a:r>
              <a:rPr lang="da-DK" dirty="0"/>
              <a:t>Slide titel</a:t>
            </a:r>
          </a:p>
        </p:txBody>
      </p:sp>
      <p:sp>
        <p:nvSpPr>
          <p:cNvPr id="6" name="Pladsholder til diasnummer 5"/>
          <p:cNvSpPr>
            <a:spLocks noGrp="1"/>
          </p:cNvSpPr>
          <p:nvPr>
            <p:ph type="sldNum" sz="quarter" idx="4"/>
          </p:nvPr>
        </p:nvSpPr>
        <p:spPr>
          <a:xfrm>
            <a:off x="5042297" y="4876975"/>
            <a:ext cx="1600200" cy="274637"/>
          </a:xfrm>
          <a:prstGeom prst="rect">
            <a:avLst/>
          </a:prstGeom>
        </p:spPr>
        <p:txBody>
          <a:bodyPr vert="horz" lIns="91440" tIns="45720" rIns="91440" bIns="45720" rtlCol="0" anchor="ctr"/>
          <a:lstStyle>
            <a:lvl1pPr algn="r">
              <a:defRPr sz="600">
                <a:solidFill>
                  <a:schemeClr val="tx1">
                    <a:tint val="75000"/>
                  </a:schemeClr>
                </a:solidFill>
              </a:defRPr>
            </a:lvl1pPr>
          </a:lstStyle>
          <a:p>
            <a:fld id="{C1A41E66-A6B1-F147-8596-FFD6570EDCAD}" type="slidenum">
              <a:rPr lang="da-DK" smtClean="0"/>
              <a:pPr/>
              <a:t>‹nr.›</a:t>
            </a:fld>
            <a:endParaRPr lang="da-DK" dirty="0"/>
          </a:p>
        </p:txBody>
      </p:sp>
    </p:spTree>
    <p:extLst>
      <p:ext uri="{BB962C8B-B14F-4D97-AF65-F5344CB8AC3E}">
        <p14:creationId xmlns:p14="http://schemas.microsoft.com/office/powerpoint/2010/main" val="3970178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pic>
        <p:nvPicPr>
          <p:cNvPr id="14" name="Billede 13" descr="KL7-7960-bred.jpg"/>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a:ext>
            </a:extLst>
          </a:blip>
          <a:stretch>
            <a:fillRect/>
          </a:stretch>
        </p:blipFill>
        <p:spPr>
          <a:xfrm>
            <a:off x="201330" y="592138"/>
            <a:ext cx="6441168" cy="4379786"/>
          </a:xfrm>
          <a:prstGeom prst="rect">
            <a:avLst/>
          </a:prstGeom>
        </p:spPr>
      </p:pic>
      <p:sp>
        <p:nvSpPr>
          <p:cNvPr id="8" name="Rektangel 7"/>
          <p:cNvSpPr/>
          <p:nvPr userDrawn="1"/>
        </p:nvSpPr>
        <p:spPr>
          <a:xfrm>
            <a:off x="971810" y="1659467"/>
            <a:ext cx="4993760" cy="1964266"/>
          </a:xfrm>
          <a:prstGeom prst="rect">
            <a:avLst/>
          </a:prstGeom>
          <a:solidFill>
            <a:srgbClr val="2E3244">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053" dirty="0"/>
          </a:p>
        </p:txBody>
      </p:sp>
      <p:sp>
        <p:nvSpPr>
          <p:cNvPr id="3" name="Pladsholder til tekst 2"/>
          <p:cNvSpPr>
            <a:spLocks noGrp="1"/>
          </p:cNvSpPr>
          <p:nvPr>
            <p:ph type="body" sz="quarter" idx="10"/>
          </p:nvPr>
        </p:nvSpPr>
        <p:spPr>
          <a:xfrm>
            <a:off x="971551" y="1658939"/>
            <a:ext cx="4993481" cy="1965325"/>
          </a:xfrm>
          <a:prstGeom prst="rect">
            <a:avLst/>
          </a:prstGeom>
        </p:spPr>
        <p:txBody>
          <a:bodyPr vert="horz" anchor="ctr"/>
          <a:lstStyle>
            <a:lvl1pPr marL="0" indent="0" algn="ctr">
              <a:buNone/>
              <a:defRPr sz="1500" baseline="0">
                <a:solidFill>
                  <a:srgbClr val="FFFFFF"/>
                </a:solidFill>
                <a:latin typeface="Arial"/>
                <a:cs typeface="Arial"/>
              </a:defRPr>
            </a:lvl1pPr>
          </a:lstStyle>
          <a:p>
            <a:pPr lvl="0"/>
            <a:r>
              <a:rPr lang="da-DK" dirty="0"/>
              <a:t>Klik for at redigere tekst</a:t>
            </a:r>
          </a:p>
        </p:txBody>
      </p:sp>
      <p:sp>
        <p:nvSpPr>
          <p:cNvPr id="6" name="Pladsholder til titel 11"/>
          <p:cNvSpPr>
            <a:spLocks noGrp="1"/>
          </p:cNvSpPr>
          <p:nvPr>
            <p:ph type="title"/>
          </p:nvPr>
        </p:nvSpPr>
        <p:spPr>
          <a:xfrm>
            <a:off x="201329" y="64280"/>
            <a:ext cx="5763702" cy="428625"/>
          </a:xfrm>
          <a:prstGeom prst="rect">
            <a:avLst/>
          </a:prstGeom>
        </p:spPr>
        <p:txBody>
          <a:bodyPr vert="horz" lIns="91440" tIns="45720" rIns="91440" bIns="45720" rtlCol="0" anchor="ctr">
            <a:noAutofit/>
          </a:bodyPr>
          <a:lstStyle/>
          <a:p>
            <a:r>
              <a:rPr lang="da-DK" dirty="0"/>
              <a:t>Slide titel</a:t>
            </a:r>
          </a:p>
        </p:txBody>
      </p:sp>
    </p:spTree>
    <p:extLst>
      <p:ext uri="{BB962C8B-B14F-4D97-AF65-F5344CB8AC3E}">
        <p14:creationId xmlns:p14="http://schemas.microsoft.com/office/powerpoint/2010/main" val="2474417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el og indholdsobjekt">
    <p:spTree>
      <p:nvGrpSpPr>
        <p:cNvPr id="1" name=""/>
        <p:cNvGrpSpPr/>
        <p:nvPr/>
      </p:nvGrpSpPr>
      <p:grpSpPr>
        <a:xfrm>
          <a:off x="0" y="0"/>
          <a:ext cx="0" cy="0"/>
          <a:chOff x="0" y="0"/>
          <a:chExt cx="0" cy="0"/>
        </a:xfrm>
      </p:grpSpPr>
      <p:sp>
        <p:nvSpPr>
          <p:cNvPr id="7" name="Rektangel 6"/>
          <p:cNvSpPr/>
          <p:nvPr userDrawn="1"/>
        </p:nvSpPr>
        <p:spPr>
          <a:xfrm>
            <a:off x="148127" y="223111"/>
            <a:ext cx="6561746" cy="4697279"/>
          </a:xfrm>
          <a:prstGeom prst="rect">
            <a:avLst/>
          </a:prstGeom>
          <a:solidFill>
            <a:srgbClr val="555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053"/>
          </a:p>
        </p:txBody>
      </p:sp>
      <p:pic>
        <p:nvPicPr>
          <p:cNvPr id="8" name="Billede 7" descr="syvtal.png"/>
          <p:cNvPicPr>
            <a:picLocks noChangeAspect="1"/>
          </p:cNvPicPr>
          <p:nvPr userDrawn="1"/>
        </p:nvPicPr>
        <p:blipFill rotWithShape="1">
          <a:blip r:embed="rId2" cstate="print">
            <a:extLst>
              <a:ext uri="{28A0092B-C50C-407E-A947-70E740481C1C}">
                <a14:useLocalDpi xmlns:a14="http://schemas.microsoft.com/office/drawing/2010/main"/>
              </a:ext>
            </a:extLst>
          </a:blip>
          <a:srcRect t="13031" r="11895" b="12738"/>
          <a:stretch/>
        </p:blipFill>
        <p:spPr>
          <a:xfrm>
            <a:off x="3311150" y="189775"/>
            <a:ext cx="3355958" cy="4684140"/>
          </a:xfrm>
          <a:prstGeom prst="rect">
            <a:avLst/>
          </a:prstGeom>
        </p:spPr>
      </p:pic>
      <p:sp>
        <p:nvSpPr>
          <p:cNvPr id="10" name="Pladsholder til indhold 2"/>
          <p:cNvSpPr>
            <a:spLocks noGrp="1"/>
          </p:cNvSpPr>
          <p:nvPr>
            <p:ph idx="1"/>
          </p:nvPr>
        </p:nvSpPr>
        <p:spPr>
          <a:xfrm>
            <a:off x="496145" y="2755160"/>
            <a:ext cx="6172200" cy="581151"/>
          </a:xfrm>
          <a:prstGeom prst="rect">
            <a:avLst/>
          </a:prstGeom>
        </p:spPr>
        <p:txBody>
          <a:bodyPr>
            <a:normAutofit/>
          </a:bodyPr>
          <a:lstStyle>
            <a:lvl1pPr marL="0" indent="0">
              <a:buNone/>
              <a:defRPr sz="1050">
                <a:solidFill>
                  <a:srgbClr val="FFFFFF"/>
                </a:solidFill>
                <a:latin typeface="Arial"/>
                <a:cs typeface="Arial"/>
              </a:defRPr>
            </a:lvl1pPr>
            <a:lvl2pPr>
              <a:defRPr sz="1500">
                <a:solidFill>
                  <a:srgbClr val="FFFFFF"/>
                </a:solidFill>
              </a:defRPr>
            </a:lvl2pPr>
            <a:lvl3pPr>
              <a:defRPr sz="1350">
                <a:solidFill>
                  <a:srgbClr val="FFFFFF"/>
                </a:solidFill>
              </a:defRPr>
            </a:lvl3pPr>
            <a:lvl4pPr>
              <a:defRPr sz="1200">
                <a:solidFill>
                  <a:srgbClr val="FFFFFF"/>
                </a:solidFill>
              </a:defRPr>
            </a:lvl4pPr>
            <a:lvl5pPr>
              <a:defRPr sz="1200">
                <a:solidFill>
                  <a:srgbClr val="FFFFFF"/>
                </a:solidFill>
              </a:defRPr>
            </a:lvl5pPr>
          </a:lstStyle>
          <a:p>
            <a:pPr lvl="0"/>
            <a:r>
              <a:rPr lang="da-DK"/>
              <a:t>Klik for at redigere teksttypografierne i masteren</a:t>
            </a:r>
          </a:p>
        </p:txBody>
      </p:sp>
      <p:sp>
        <p:nvSpPr>
          <p:cNvPr id="11" name="Titel 1"/>
          <p:cNvSpPr>
            <a:spLocks noGrp="1"/>
          </p:cNvSpPr>
          <p:nvPr>
            <p:ph type="title" hasCustomPrompt="1"/>
          </p:nvPr>
        </p:nvSpPr>
        <p:spPr>
          <a:xfrm>
            <a:off x="496145" y="1819823"/>
            <a:ext cx="6172200" cy="857250"/>
          </a:xfrm>
          <a:prstGeom prst="rect">
            <a:avLst/>
          </a:prstGeom>
        </p:spPr>
        <p:txBody>
          <a:bodyPr>
            <a:noAutofit/>
          </a:bodyPr>
          <a:lstStyle>
            <a:lvl1pPr algn="l">
              <a:defRPr sz="3000" b="0">
                <a:solidFill>
                  <a:srgbClr val="FFFFFF"/>
                </a:solidFill>
                <a:latin typeface="Arial"/>
                <a:cs typeface="Arial"/>
              </a:defRPr>
            </a:lvl1pPr>
          </a:lstStyle>
          <a:p>
            <a:r>
              <a:rPr lang="da-DK" dirty="0"/>
              <a:t>KLIK FOR AT REDIGERE I MASTEREN</a:t>
            </a:r>
          </a:p>
        </p:txBody>
      </p:sp>
      <p:sp>
        <p:nvSpPr>
          <p:cNvPr id="12" name="Pladsholder til indhold 2"/>
          <p:cNvSpPr>
            <a:spLocks noGrp="1"/>
          </p:cNvSpPr>
          <p:nvPr>
            <p:ph idx="13"/>
          </p:nvPr>
        </p:nvSpPr>
        <p:spPr>
          <a:xfrm>
            <a:off x="496145" y="1238673"/>
            <a:ext cx="6172200" cy="581151"/>
          </a:xfrm>
          <a:prstGeom prst="rect">
            <a:avLst/>
          </a:prstGeom>
        </p:spPr>
        <p:txBody>
          <a:bodyPr>
            <a:noAutofit/>
          </a:bodyPr>
          <a:lstStyle>
            <a:lvl1pPr marL="0" indent="0">
              <a:buNone/>
              <a:defRPr sz="1200">
                <a:solidFill>
                  <a:srgbClr val="FFFFFF"/>
                </a:solidFill>
                <a:latin typeface="Arial"/>
                <a:cs typeface="Arial"/>
              </a:defRPr>
            </a:lvl1pPr>
            <a:lvl2pPr>
              <a:defRPr sz="1500">
                <a:solidFill>
                  <a:srgbClr val="FFFFFF"/>
                </a:solidFill>
              </a:defRPr>
            </a:lvl2pPr>
            <a:lvl3pPr>
              <a:defRPr sz="1350">
                <a:solidFill>
                  <a:srgbClr val="FFFFFF"/>
                </a:solidFill>
              </a:defRPr>
            </a:lvl3pPr>
            <a:lvl4pPr>
              <a:defRPr sz="1200">
                <a:solidFill>
                  <a:srgbClr val="FFFFFF"/>
                </a:solidFill>
              </a:defRPr>
            </a:lvl4pPr>
            <a:lvl5pPr>
              <a:defRPr sz="1200">
                <a:solidFill>
                  <a:srgbClr val="FFFFFF"/>
                </a:solidFill>
              </a:defRPr>
            </a:lvl5pPr>
          </a:lstStyle>
          <a:p>
            <a:pPr lvl="0"/>
            <a:r>
              <a:rPr lang="da-DK"/>
              <a:t>Klik for at redigere teksttypografierne i masteren</a:t>
            </a:r>
          </a:p>
        </p:txBody>
      </p:sp>
    </p:spTree>
    <p:extLst>
      <p:ext uri="{BB962C8B-B14F-4D97-AF65-F5344CB8AC3E}">
        <p14:creationId xmlns:p14="http://schemas.microsoft.com/office/powerpoint/2010/main" val="10290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n spalte (str. 18)">
    <p:spTree>
      <p:nvGrpSpPr>
        <p:cNvPr id="1" name=""/>
        <p:cNvGrpSpPr/>
        <p:nvPr/>
      </p:nvGrpSpPr>
      <p:grpSpPr>
        <a:xfrm>
          <a:off x="0" y="0"/>
          <a:ext cx="0" cy="0"/>
          <a:chOff x="0" y="0"/>
          <a:chExt cx="0" cy="0"/>
        </a:xfrm>
      </p:grpSpPr>
      <p:sp>
        <p:nvSpPr>
          <p:cNvPr id="3" name="Pladsholder til tekst 2"/>
          <p:cNvSpPr>
            <a:spLocks noGrp="1"/>
          </p:cNvSpPr>
          <p:nvPr>
            <p:ph type="body" sz="quarter" idx="11" hasCustomPrompt="1"/>
          </p:nvPr>
        </p:nvSpPr>
        <p:spPr>
          <a:xfrm>
            <a:off x="230982" y="592139"/>
            <a:ext cx="6344126" cy="4185602"/>
          </a:xfrm>
          <a:prstGeom prst="rect">
            <a:avLst/>
          </a:prstGeom>
        </p:spPr>
        <p:txBody>
          <a:bodyPr vert="horz"/>
          <a:lstStyle>
            <a:lvl1pPr marL="0" indent="0">
              <a:buFont typeface="Arial" charset="0"/>
              <a:buNone/>
              <a:defRPr sz="1350">
                <a:latin typeface="Arial"/>
                <a:cs typeface="Arial"/>
              </a:defRPr>
            </a:lvl1pPr>
            <a:lvl2pPr marL="342900" indent="0">
              <a:buNone/>
              <a:defRPr sz="1200"/>
            </a:lvl2pPr>
            <a:lvl3pPr>
              <a:defRPr sz="1050"/>
            </a:lvl3pPr>
          </a:lstStyle>
          <a:p>
            <a:pPr lvl="0"/>
            <a:r>
              <a:rPr lang="da-DK" dirty="0"/>
              <a:t>Klik for at redigere teksttypografierne i masteren (str. 18) </a:t>
            </a:r>
          </a:p>
          <a:p>
            <a:pPr lvl="1"/>
            <a:endParaRPr lang="da-DK" dirty="0"/>
          </a:p>
          <a:p>
            <a:pPr lvl="1"/>
            <a:endParaRPr lang="da-DK" dirty="0"/>
          </a:p>
          <a:p>
            <a:pPr lvl="0"/>
            <a:endParaRPr lang="da-DK" dirty="0"/>
          </a:p>
          <a:p>
            <a:pPr lvl="0"/>
            <a:endParaRPr lang="da-DK" dirty="0"/>
          </a:p>
        </p:txBody>
      </p:sp>
      <p:sp>
        <p:nvSpPr>
          <p:cNvPr id="4" name="Pladsholder til diasnummer 5"/>
          <p:cNvSpPr>
            <a:spLocks noGrp="1"/>
          </p:cNvSpPr>
          <p:nvPr>
            <p:ph type="sldNum" sz="quarter" idx="4"/>
          </p:nvPr>
        </p:nvSpPr>
        <p:spPr>
          <a:xfrm>
            <a:off x="5042297" y="4876975"/>
            <a:ext cx="1600200" cy="274637"/>
          </a:xfrm>
          <a:prstGeom prst="rect">
            <a:avLst/>
          </a:prstGeom>
        </p:spPr>
        <p:txBody>
          <a:bodyPr vert="horz" lIns="91440" tIns="45720" rIns="91440" bIns="45720" rtlCol="0" anchor="ctr"/>
          <a:lstStyle>
            <a:lvl1pPr algn="r">
              <a:defRPr sz="600">
                <a:solidFill>
                  <a:schemeClr val="tx1">
                    <a:tint val="75000"/>
                  </a:schemeClr>
                </a:solidFill>
              </a:defRPr>
            </a:lvl1pPr>
          </a:lstStyle>
          <a:p>
            <a:fld id="{C1A41E66-A6B1-F147-8596-FFD6570EDCAD}" type="slidenum">
              <a:rPr lang="da-DK" smtClean="0"/>
              <a:pPr/>
              <a:t>‹nr.›</a:t>
            </a:fld>
            <a:endParaRPr lang="da-DK" dirty="0"/>
          </a:p>
        </p:txBody>
      </p:sp>
    </p:spTree>
    <p:extLst>
      <p:ext uri="{BB962C8B-B14F-4D97-AF65-F5344CB8AC3E}">
        <p14:creationId xmlns:p14="http://schemas.microsoft.com/office/powerpoint/2010/main" val="2822031128"/>
      </p:ext>
    </p:extLst>
  </p:cSld>
  <p:clrMapOvr>
    <a:masterClrMapping/>
  </p:clrMapOvr>
  <p:extLst>
    <p:ext uri="{DCECCB84-F9BA-43D5-87BE-67443E8EF086}">
      <p15:sldGuideLst xmlns:p15="http://schemas.microsoft.com/office/powerpoint/2012/main">
        <p15:guide id="1" orient="horz" pos="373" userDrawn="1">
          <p15:clr>
            <a:srgbClr val="FBAE40"/>
          </p15:clr>
        </p15:guide>
        <p15:guide id="2" pos="1292" userDrawn="1">
          <p15:clr>
            <a:srgbClr val="FBAE40"/>
          </p15:clr>
        </p15:guide>
        <p15:guide id="3" orient="horz" pos="17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rokost">
    <p:spTree>
      <p:nvGrpSpPr>
        <p:cNvPr id="1" name=""/>
        <p:cNvGrpSpPr/>
        <p:nvPr/>
      </p:nvGrpSpPr>
      <p:grpSpPr>
        <a:xfrm>
          <a:off x="0" y="0"/>
          <a:ext cx="0" cy="0"/>
          <a:chOff x="0" y="0"/>
          <a:chExt cx="0" cy="0"/>
        </a:xfrm>
      </p:grpSpPr>
      <p:pic>
        <p:nvPicPr>
          <p:cNvPr id="3" name="Billede 2" descr="grrxpjreexa-breathe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401" y="0"/>
            <a:ext cx="6867401" cy="5143500"/>
          </a:xfrm>
          <a:prstGeom prst="rect">
            <a:avLst/>
          </a:prstGeom>
        </p:spPr>
      </p:pic>
      <p:pic>
        <p:nvPicPr>
          <p:cNvPr id="5" name="Billede 4" descr="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82327" y="3685333"/>
            <a:ext cx="646558" cy="355262"/>
          </a:xfrm>
          <a:prstGeom prst="rect">
            <a:avLst/>
          </a:prstGeom>
          <a:effectLst>
            <a:outerShdw blurRad="50800" dist="38100" algn="l" rotWithShape="0">
              <a:prstClr val="black">
                <a:alpha val="40000"/>
              </a:prstClr>
            </a:outerShdw>
          </a:effectLst>
        </p:spPr>
      </p:pic>
      <p:sp>
        <p:nvSpPr>
          <p:cNvPr id="6" name="Titel 1"/>
          <p:cNvSpPr>
            <a:spLocks noGrp="1"/>
          </p:cNvSpPr>
          <p:nvPr>
            <p:ph type="title" hasCustomPrompt="1"/>
          </p:nvPr>
        </p:nvSpPr>
        <p:spPr>
          <a:xfrm>
            <a:off x="2538972" y="1277471"/>
            <a:ext cx="1888472" cy="1559858"/>
          </a:xfrm>
          <a:prstGeom prst="rect">
            <a:avLst/>
          </a:prstGeom>
        </p:spPr>
        <p:txBody>
          <a:bodyPr/>
          <a:lstStyle>
            <a:lvl1pPr>
              <a:defRPr sz="1200" baseline="0">
                <a:solidFill>
                  <a:schemeClr val="tx1"/>
                </a:solidFill>
              </a:defRPr>
            </a:lvl1pPr>
          </a:lstStyle>
          <a:p>
            <a:r>
              <a:rPr lang="da-DK" dirty="0"/>
              <a:t>Indsæt tekst</a:t>
            </a:r>
          </a:p>
        </p:txBody>
      </p:sp>
      <p:sp>
        <p:nvSpPr>
          <p:cNvPr id="7" name="Tekstfelt 6"/>
          <p:cNvSpPr txBox="1"/>
          <p:nvPr userDrawn="1"/>
        </p:nvSpPr>
        <p:spPr>
          <a:xfrm>
            <a:off x="201969" y="4943445"/>
            <a:ext cx="813043" cy="173124"/>
          </a:xfrm>
          <a:prstGeom prst="rect">
            <a:avLst/>
          </a:prstGeom>
          <a:noFill/>
        </p:spPr>
        <p:txBody>
          <a:bodyPr wrap="none" rtlCol="0">
            <a:spAutoFit/>
          </a:bodyPr>
          <a:lstStyle/>
          <a:p>
            <a:r>
              <a:rPr lang="da-DK" sz="525" dirty="0">
                <a:solidFill>
                  <a:schemeClr val="bg1">
                    <a:lumMod val="50000"/>
                  </a:schemeClr>
                </a:solidFill>
                <a:latin typeface="Arial" charset="0"/>
                <a:ea typeface="Arial" charset="0"/>
                <a:cs typeface="Arial" charset="0"/>
              </a:rPr>
              <a:t>Copyright /KL.7 2018</a:t>
            </a:r>
          </a:p>
        </p:txBody>
      </p:sp>
    </p:spTree>
    <p:extLst>
      <p:ext uri="{BB962C8B-B14F-4D97-AF65-F5344CB8AC3E}">
        <p14:creationId xmlns:p14="http://schemas.microsoft.com/office/powerpoint/2010/main" val="1822732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11" name="Grupper 10"/>
          <p:cNvGrpSpPr/>
          <p:nvPr userDrawn="1"/>
        </p:nvGrpSpPr>
        <p:grpSpPr>
          <a:xfrm>
            <a:off x="201328" y="137643"/>
            <a:ext cx="6447587" cy="355263"/>
            <a:chOff x="334654" y="215701"/>
            <a:chExt cx="8503858" cy="355263"/>
          </a:xfrm>
        </p:grpSpPr>
        <p:grpSp>
          <p:nvGrpSpPr>
            <p:cNvPr id="12" name="Grupper 11"/>
            <p:cNvGrpSpPr/>
            <p:nvPr userDrawn="1"/>
          </p:nvGrpSpPr>
          <p:grpSpPr>
            <a:xfrm>
              <a:off x="334654" y="215701"/>
              <a:ext cx="7743385" cy="355262"/>
              <a:chOff x="334654" y="763807"/>
              <a:chExt cx="7743385" cy="355262"/>
            </a:xfrm>
          </p:grpSpPr>
          <p:sp>
            <p:nvSpPr>
              <p:cNvPr id="20" name="Rektangel 19"/>
              <p:cNvSpPr/>
              <p:nvPr userDrawn="1"/>
            </p:nvSpPr>
            <p:spPr>
              <a:xfrm>
                <a:off x="334654" y="763808"/>
                <a:ext cx="7586969" cy="3552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053"/>
              </a:p>
            </p:txBody>
          </p:sp>
          <p:sp>
            <p:nvSpPr>
              <p:cNvPr id="21" name="Retvinklet trekant 20"/>
              <p:cNvSpPr/>
              <p:nvPr userDrawn="1"/>
            </p:nvSpPr>
            <p:spPr>
              <a:xfrm rot="10800000" flipH="1">
                <a:off x="7917727" y="763807"/>
                <a:ext cx="160312" cy="355262"/>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053" dirty="0"/>
              </a:p>
            </p:txBody>
          </p:sp>
        </p:grpSp>
        <p:pic>
          <p:nvPicPr>
            <p:cNvPr id="13" name="Billede 12" descr="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76435" y="215702"/>
              <a:ext cx="862077" cy="355262"/>
            </a:xfrm>
            <a:prstGeom prst="rect">
              <a:avLst/>
            </a:prstGeom>
          </p:spPr>
        </p:pic>
      </p:grpSp>
      <p:pic>
        <p:nvPicPr>
          <p:cNvPr id="7" name="Billede 6"/>
          <p:cNvPicPr>
            <a:picLocks noChangeAspect="1"/>
          </p:cNvPicPr>
          <p:nvPr userDrawn="1"/>
        </p:nvPicPr>
        <p:blipFill rotWithShape="1">
          <a:blip r:embed="rId3" cstate="print">
            <a:alphaModFix amt="52000"/>
            <a:extLst>
              <a:ext uri="{BEBA8EAE-BF5A-486C-A8C5-ECC9F3942E4B}">
                <a14:imgProps xmlns:a14="http://schemas.microsoft.com/office/drawing/2010/main">
                  <a14:imgLayer r:embed="rId4">
                    <a14:imgEffect>
                      <a14:backgroundRemoval t="0" b="100000" l="0" r="100000">
                        <a14:foregroundMark x1="21512" y1="23640" x2="24419" y2="28143"/>
                        <a14:foregroundMark x1="31105" y1="8818" x2="39632" y2="4409"/>
                        <a14:foregroundMark x1="40407" y1="4409" x2="51357" y2="2627"/>
                        <a14:foregroundMark x1="52810" y1="3377" x2="60950" y2="4690"/>
                        <a14:backgroundMark x1="25484" y1="40525" x2="25484" y2="40525"/>
                      </a14:backgroundRemoval>
                    </a14:imgEffect>
                  </a14:imgLayer>
                </a14:imgProps>
              </a:ext>
              <a:ext uri="{28A0092B-C50C-407E-A947-70E740481C1C}">
                <a14:useLocalDpi xmlns:a14="http://schemas.microsoft.com/office/drawing/2010/main"/>
              </a:ext>
            </a:extLst>
          </a:blip>
          <a:srcRect l="-1" t="-2336"/>
          <a:stretch/>
        </p:blipFill>
        <p:spPr>
          <a:xfrm>
            <a:off x="3960020" y="1133960"/>
            <a:ext cx="2843817" cy="4009540"/>
          </a:xfrm>
          <a:prstGeom prst="rect">
            <a:avLst/>
          </a:prstGeom>
        </p:spPr>
      </p:pic>
      <p:sp>
        <p:nvSpPr>
          <p:cNvPr id="10" name="Pladsholder til titel 11"/>
          <p:cNvSpPr>
            <a:spLocks noGrp="1"/>
          </p:cNvSpPr>
          <p:nvPr>
            <p:ph type="title" hasCustomPrompt="1"/>
          </p:nvPr>
        </p:nvSpPr>
        <p:spPr>
          <a:xfrm>
            <a:off x="201329" y="100961"/>
            <a:ext cx="5749451" cy="428625"/>
          </a:xfrm>
          <a:prstGeom prst="rect">
            <a:avLst/>
          </a:prstGeom>
        </p:spPr>
        <p:txBody>
          <a:bodyPr vert="horz" lIns="91440" tIns="45720" rIns="91440" bIns="45720" rtlCol="0" anchor="ctr">
            <a:noAutofit/>
          </a:bodyPr>
          <a:lstStyle>
            <a:lvl1pPr algn="l">
              <a:defRPr sz="1200">
                <a:solidFill>
                  <a:schemeClr val="bg1"/>
                </a:solidFill>
              </a:defRPr>
            </a:lvl1pPr>
          </a:lstStyle>
          <a:p>
            <a:r>
              <a:rPr lang="da-DK" dirty="0"/>
              <a:t>Slide titel</a:t>
            </a:r>
          </a:p>
        </p:txBody>
      </p:sp>
      <p:sp>
        <p:nvSpPr>
          <p:cNvPr id="24" name="Pladsholder til tekst 2"/>
          <p:cNvSpPr>
            <a:spLocks noGrp="1"/>
          </p:cNvSpPr>
          <p:nvPr>
            <p:ph type="body" sz="quarter" idx="11" hasCustomPrompt="1"/>
          </p:nvPr>
        </p:nvSpPr>
        <p:spPr>
          <a:xfrm>
            <a:off x="201330" y="592138"/>
            <a:ext cx="3964905" cy="4185602"/>
          </a:xfrm>
          <a:prstGeom prst="rect">
            <a:avLst/>
          </a:prstGeom>
        </p:spPr>
        <p:txBody>
          <a:bodyPr vert="horz"/>
          <a:lstStyle>
            <a:lvl1pPr marL="257175" indent="-257175">
              <a:buFont typeface="+mj-lt"/>
              <a:buAutoNum type="arabicPeriod"/>
              <a:defRPr sz="1350" baseline="0">
                <a:latin typeface="Arial"/>
                <a:cs typeface="Arial"/>
              </a:defRPr>
            </a:lvl1pPr>
            <a:lvl2pPr marL="557213" indent="-214313">
              <a:spcBef>
                <a:spcPts val="38"/>
              </a:spcBef>
              <a:buFont typeface="Arial" charset="0"/>
              <a:buChar char="•"/>
              <a:defRPr sz="1200"/>
            </a:lvl2pPr>
            <a:lvl3pPr>
              <a:defRPr sz="1050"/>
            </a:lvl3pPr>
          </a:lstStyle>
          <a:p>
            <a:pPr lvl="0"/>
            <a:r>
              <a:rPr lang="da-DK" dirty="0"/>
              <a:t>Klik for at redigere tekst i præsentationen</a:t>
            </a:r>
          </a:p>
          <a:p>
            <a:pPr lvl="1"/>
            <a:r>
              <a:rPr lang="da-DK" dirty="0"/>
              <a:t>Klik for at redigere tekst i præsentationen</a:t>
            </a:r>
          </a:p>
          <a:p>
            <a:pPr lvl="2"/>
            <a:r>
              <a:rPr lang="da-DK" dirty="0"/>
              <a:t>Klik for at redigere tekst i præsentationen</a:t>
            </a:r>
          </a:p>
          <a:p>
            <a:pPr lvl="0"/>
            <a:endParaRPr lang="da-DK" dirty="0"/>
          </a:p>
          <a:p>
            <a:pPr lvl="0"/>
            <a:endParaRPr lang="da-DK" dirty="0"/>
          </a:p>
        </p:txBody>
      </p:sp>
    </p:spTree>
    <p:extLst>
      <p:ext uri="{BB962C8B-B14F-4D97-AF65-F5344CB8AC3E}">
        <p14:creationId xmlns:p14="http://schemas.microsoft.com/office/powerpoint/2010/main" val="47445925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1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Afslutnings slide">
    <p:spTree>
      <p:nvGrpSpPr>
        <p:cNvPr id="1" name=""/>
        <p:cNvGrpSpPr/>
        <p:nvPr/>
      </p:nvGrpSpPr>
      <p:grpSpPr>
        <a:xfrm>
          <a:off x="0" y="0"/>
          <a:ext cx="0" cy="0"/>
          <a:chOff x="0" y="0"/>
          <a:chExt cx="0" cy="0"/>
        </a:xfrm>
      </p:grpSpPr>
      <p:sp>
        <p:nvSpPr>
          <p:cNvPr id="3" name="Tekstfelt 2"/>
          <p:cNvSpPr txBox="1"/>
          <p:nvPr userDrawn="1"/>
        </p:nvSpPr>
        <p:spPr>
          <a:xfrm>
            <a:off x="619103" y="1033712"/>
            <a:ext cx="3111965" cy="553998"/>
          </a:xfrm>
          <a:prstGeom prst="rect">
            <a:avLst/>
          </a:prstGeom>
          <a:noFill/>
        </p:spPr>
        <p:txBody>
          <a:bodyPr wrap="square" rtlCol="0">
            <a:spAutoFit/>
          </a:bodyPr>
          <a:lstStyle/>
          <a:p>
            <a:pPr algn="ctr"/>
            <a:r>
              <a:rPr lang="da-DK" sz="3000" dirty="0">
                <a:latin typeface="Arial"/>
                <a:cs typeface="Arial"/>
              </a:rPr>
              <a:t>TAK FOR I DAG</a:t>
            </a:r>
          </a:p>
        </p:txBody>
      </p:sp>
      <p:cxnSp>
        <p:nvCxnSpPr>
          <p:cNvPr id="6" name="Lige forbindelse 5"/>
          <p:cNvCxnSpPr/>
          <p:nvPr userDrawn="1"/>
        </p:nvCxnSpPr>
        <p:spPr>
          <a:xfrm>
            <a:off x="619104" y="1868467"/>
            <a:ext cx="1435346"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Ellipse 6"/>
          <p:cNvSpPr/>
          <p:nvPr userDrawn="1"/>
        </p:nvSpPr>
        <p:spPr>
          <a:xfrm>
            <a:off x="2156779" y="1826480"/>
            <a:ext cx="55100" cy="73467"/>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053"/>
          </a:p>
        </p:txBody>
      </p:sp>
      <p:cxnSp>
        <p:nvCxnSpPr>
          <p:cNvPr id="8" name="Lige forbindelse 7"/>
          <p:cNvCxnSpPr/>
          <p:nvPr userDrawn="1"/>
        </p:nvCxnSpPr>
        <p:spPr>
          <a:xfrm>
            <a:off x="2318307" y="1868467"/>
            <a:ext cx="1412761"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kstfelt 10"/>
          <p:cNvSpPr txBox="1"/>
          <p:nvPr userDrawn="1"/>
        </p:nvSpPr>
        <p:spPr>
          <a:xfrm>
            <a:off x="655897" y="2775842"/>
            <a:ext cx="3111965" cy="577081"/>
          </a:xfrm>
          <a:prstGeom prst="rect">
            <a:avLst/>
          </a:prstGeom>
          <a:noFill/>
        </p:spPr>
        <p:txBody>
          <a:bodyPr wrap="square" rtlCol="0">
            <a:spAutoFit/>
          </a:bodyPr>
          <a:lstStyle/>
          <a:p>
            <a:pPr algn="ctr"/>
            <a:r>
              <a:rPr lang="da-DK" sz="1050" dirty="0">
                <a:latin typeface="Arial"/>
                <a:cs typeface="Arial"/>
              </a:rPr>
              <a:t>/KL.7</a:t>
            </a:r>
          </a:p>
          <a:p>
            <a:pPr algn="ctr"/>
            <a:r>
              <a:rPr lang="da-DK" sz="1050" dirty="0">
                <a:latin typeface="Arial"/>
                <a:cs typeface="Arial"/>
              </a:rPr>
              <a:t>Overgaden Oven Vandet 10, 1</a:t>
            </a:r>
            <a:endParaRPr lang="da-DK" sz="1050" baseline="0" dirty="0">
              <a:latin typeface="Arial"/>
              <a:cs typeface="Arial"/>
            </a:endParaRPr>
          </a:p>
          <a:p>
            <a:pPr algn="ctr"/>
            <a:r>
              <a:rPr lang="da-DK" sz="1050" baseline="0" dirty="0">
                <a:latin typeface="Arial"/>
                <a:cs typeface="Arial"/>
              </a:rPr>
              <a:t>København k</a:t>
            </a:r>
            <a:endParaRPr lang="da-DK" sz="1050" dirty="0">
              <a:latin typeface="Arial"/>
              <a:cs typeface="Arial"/>
            </a:endParaRPr>
          </a:p>
        </p:txBody>
      </p:sp>
      <p:sp>
        <p:nvSpPr>
          <p:cNvPr id="9" name="Pladsholder til tekst 8"/>
          <p:cNvSpPr>
            <a:spLocks noGrp="1"/>
          </p:cNvSpPr>
          <p:nvPr>
            <p:ph type="body" sz="quarter" idx="10" hasCustomPrompt="1"/>
          </p:nvPr>
        </p:nvSpPr>
        <p:spPr>
          <a:xfrm>
            <a:off x="1098069" y="2130426"/>
            <a:ext cx="2227620" cy="473075"/>
          </a:xfrm>
          <a:prstGeom prst="rect">
            <a:avLst/>
          </a:prstGeom>
        </p:spPr>
        <p:txBody>
          <a:bodyPr vert="horz"/>
          <a:lstStyle>
            <a:lvl1pPr marL="0" indent="0" algn="ctr">
              <a:buNone/>
              <a:defRPr sz="1050">
                <a:latin typeface="Arial"/>
                <a:cs typeface="Arial"/>
              </a:defRPr>
            </a:lvl1pPr>
          </a:lstStyle>
          <a:p>
            <a:pPr lvl="0"/>
            <a:r>
              <a:rPr lang="da-DK" dirty="0"/>
              <a:t>Indsæt </a:t>
            </a:r>
            <a:r>
              <a:rPr lang="da-DK" dirty="0" err="1"/>
              <a:t>email</a:t>
            </a:r>
            <a:r>
              <a:rPr lang="da-DK" dirty="0"/>
              <a:t> adresse</a:t>
            </a:r>
          </a:p>
        </p:txBody>
      </p:sp>
      <p:pic>
        <p:nvPicPr>
          <p:cNvPr id="10" name="Billede 9" descr="KL7 ab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566" b="100000" l="0" r="100000"/>
                    </a14:imgEffect>
                  </a14:imgLayer>
                </a14:imgProps>
              </a:ext>
              <a:ext uri="{28A0092B-C50C-407E-A947-70E740481C1C}">
                <a14:useLocalDpi xmlns:a14="http://schemas.microsoft.com/office/drawing/2010/main"/>
              </a:ext>
            </a:extLst>
          </a:blip>
          <a:srcRect/>
          <a:stretch/>
        </p:blipFill>
        <p:spPr bwMode="auto">
          <a:xfrm>
            <a:off x="4035157" y="594240"/>
            <a:ext cx="2355809" cy="4549260"/>
          </a:xfrm>
          <a:prstGeom prst="rect">
            <a:avLst/>
          </a:prstGeom>
          <a:noFill/>
          <a:ln w="9525">
            <a:noFill/>
            <a:miter lim="800000"/>
            <a:headEnd/>
            <a:tailEnd/>
          </a:ln>
        </p:spPr>
      </p:pic>
    </p:spTree>
    <p:extLst>
      <p:ext uri="{BB962C8B-B14F-4D97-AF65-F5344CB8AC3E}">
        <p14:creationId xmlns:p14="http://schemas.microsoft.com/office/powerpoint/2010/main" val="3517243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slutnings slide">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alphaModFix amt="70000"/>
          </a:blip>
          <a:srcRect l="2215" t="4557" r="3466" b="3700"/>
          <a:stretch/>
        </p:blipFill>
        <p:spPr>
          <a:xfrm>
            <a:off x="3767861" y="1033713"/>
            <a:ext cx="2790216" cy="3495555"/>
          </a:xfrm>
          <a:prstGeom prst="rect">
            <a:avLst/>
          </a:prstGeom>
        </p:spPr>
      </p:pic>
      <p:sp>
        <p:nvSpPr>
          <p:cNvPr id="3" name="Tekstfelt 2"/>
          <p:cNvSpPr txBox="1"/>
          <p:nvPr userDrawn="1"/>
        </p:nvSpPr>
        <p:spPr>
          <a:xfrm>
            <a:off x="619103" y="1033712"/>
            <a:ext cx="3111965" cy="553998"/>
          </a:xfrm>
          <a:prstGeom prst="rect">
            <a:avLst/>
          </a:prstGeom>
          <a:noFill/>
        </p:spPr>
        <p:txBody>
          <a:bodyPr wrap="square" rtlCol="0">
            <a:spAutoFit/>
          </a:bodyPr>
          <a:lstStyle/>
          <a:p>
            <a:pPr algn="ctr"/>
            <a:r>
              <a:rPr lang="da-DK" sz="3000" dirty="0">
                <a:latin typeface="Arial"/>
                <a:cs typeface="Arial"/>
              </a:rPr>
              <a:t>TAK FOR I DAG</a:t>
            </a:r>
          </a:p>
        </p:txBody>
      </p:sp>
      <p:cxnSp>
        <p:nvCxnSpPr>
          <p:cNvPr id="6" name="Lige forbindelse 5"/>
          <p:cNvCxnSpPr/>
          <p:nvPr userDrawn="1"/>
        </p:nvCxnSpPr>
        <p:spPr>
          <a:xfrm>
            <a:off x="619104" y="1868467"/>
            <a:ext cx="1435346"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Ellipse 6"/>
          <p:cNvSpPr/>
          <p:nvPr userDrawn="1"/>
        </p:nvSpPr>
        <p:spPr>
          <a:xfrm>
            <a:off x="2156779" y="1826480"/>
            <a:ext cx="55100" cy="73467"/>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053"/>
          </a:p>
        </p:txBody>
      </p:sp>
      <p:cxnSp>
        <p:nvCxnSpPr>
          <p:cNvPr id="8" name="Lige forbindelse 7"/>
          <p:cNvCxnSpPr/>
          <p:nvPr userDrawn="1"/>
        </p:nvCxnSpPr>
        <p:spPr>
          <a:xfrm>
            <a:off x="2318307" y="1868467"/>
            <a:ext cx="1412761"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kstfelt 10"/>
          <p:cNvSpPr txBox="1"/>
          <p:nvPr userDrawn="1"/>
        </p:nvSpPr>
        <p:spPr>
          <a:xfrm>
            <a:off x="655897" y="2775842"/>
            <a:ext cx="3111965" cy="577081"/>
          </a:xfrm>
          <a:prstGeom prst="rect">
            <a:avLst/>
          </a:prstGeom>
          <a:noFill/>
        </p:spPr>
        <p:txBody>
          <a:bodyPr wrap="square" rtlCol="0">
            <a:spAutoFit/>
          </a:bodyPr>
          <a:lstStyle/>
          <a:p>
            <a:pPr algn="ctr"/>
            <a:r>
              <a:rPr lang="da-DK" sz="1050" dirty="0">
                <a:latin typeface="Arial"/>
                <a:cs typeface="Arial"/>
              </a:rPr>
              <a:t>/KL.7</a:t>
            </a:r>
          </a:p>
          <a:p>
            <a:pPr algn="ctr"/>
            <a:r>
              <a:rPr lang="da-DK" sz="1050" dirty="0">
                <a:latin typeface="Arial"/>
                <a:cs typeface="Arial"/>
              </a:rPr>
              <a:t>Overgaden Oven Vandet 10, 1</a:t>
            </a:r>
            <a:endParaRPr lang="da-DK" sz="1050" baseline="0" dirty="0">
              <a:latin typeface="Arial"/>
              <a:cs typeface="Arial"/>
            </a:endParaRPr>
          </a:p>
          <a:p>
            <a:pPr algn="ctr"/>
            <a:r>
              <a:rPr lang="da-DK" sz="1050" baseline="0" dirty="0">
                <a:latin typeface="Arial"/>
                <a:cs typeface="Arial"/>
              </a:rPr>
              <a:t>København k</a:t>
            </a:r>
            <a:endParaRPr lang="da-DK" sz="1050" dirty="0">
              <a:latin typeface="Arial"/>
              <a:cs typeface="Arial"/>
            </a:endParaRPr>
          </a:p>
        </p:txBody>
      </p:sp>
      <p:sp>
        <p:nvSpPr>
          <p:cNvPr id="9" name="Pladsholder til tekst 8"/>
          <p:cNvSpPr>
            <a:spLocks noGrp="1"/>
          </p:cNvSpPr>
          <p:nvPr>
            <p:ph type="body" sz="quarter" idx="10" hasCustomPrompt="1"/>
          </p:nvPr>
        </p:nvSpPr>
        <p:spPr>
          <a:xfrm>
            <a:off x="1098069" y="2130426"/>
            <a:ext cx="2227620" cy="473075"/>
          </a:xfrm>
          <a:prstGeom prst="rect">
            <a:avLst/>
          </a:prstGeom>
        </p:spPr>
        <p:txBody>
          <a:bodyPr vert="horz"/>
          <a:lstStyle>
            <a:lvl1pPr marL="0" indent="0" algn="ctr">
              <a:buNone/>
              <a:defRPr sz="1050">
                <a:latin typeface="Arial"/>
                <a:cs typeface="Arial"/>
              </a:defRPr>
            </a:lvl1pPr>
          </a:lstStyle>
          <a:p>
            <a:pPr lvl="0"/>
            <a:r>
              <a:rPr lang="da-DK" dirty="0"/>
              <a:t>Indsæt </a:t>
            </a:r>
            <a:r>
              <a:rPr lang="da-DK" dirty="0" err="1"/>
              <a:t>email</a:t>
            </a:r>
            <a:r>
              <a:rPr lang="da-DK" dirty="0"/>
              <a:t> adresse</a:t>
            </a:r>
          </a:p>
        </p:txBody>
      </p:sp>
    </p:spTree>
    <p:extLst>
      <p:ext uri="{BB962C8B-B14F-4D97-AF65-F5344CB8AC3E}">
        <p14:creationId xmlns:p14="http://schemas.microsoft.com/office/powerpoint/2010/main" val="1207533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vid forside">
    <p:spTree>
      <p:nvGrpSpPr>
        <p:cNvPr id="1" name=""/>
        <p:cNvGrpSpPr/>
        <p:nvPr/>
      </p:nvGrpSpPr>
      <p:grpSpPr>
        <a:xfrm>
          <a:off x="0" y="0"/>
          <a:ext cx="0" cy="0"/>
          <a:chOff x="0" y="0"/>
          <a:chExt cx="0" cy="0"/>
        </a:xfrm>
      </p:grpSpPr>
      <p:pic>
        <p:nvPicPr>
          <p:cNvPr id="7" name="Billede 6" descr="topbarsort.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6858000" cy="498818"/>
          </a:xfrm>
          <a:prstGeom prst="rect">
            <a:avLst/>
          </a:prstGeom>
        </p:spPr>
      </p:pic>
      <p:sp>
        <p:nvSpPr>
          <p:cNvPr id="8" name="Pladsholder til indhold 2"/>
          <p:cNvSpPr>
            <a:spLocks noGrp="1"/>
          </p:cNvSpPr>
          <p:nvPr>
            <p:ph idx="1"/>
          </p:nvPr>
        </p:nvSpPr>
        <p:spPr>
          <a:xfrm>
            <a:off x="496145" y="2755160"/>
            <a:ext cx="6172200" cy="581151"/>
          </a:xfrm>
          <a:prstGeom prst="rect">
            <a:avLst/>
          </a:prstGeom>
        </p:spPr>
        <p:txBody>
          <a:bodyPr>
            <a:normAutofit/>
          </a:bodyPr>
          <a:lstStyle>
            <a:lvl1pPr marL="0" indent="0">
              <a:buNone/>
              <a:defRPr sz="1200">
                <a:solidFill>
                  <a:schemeClr val="tx1">
                    <a:lumMod val="85000"/>
                    <a:lumOff val="15000"/>
                  </a:schemeClr>
                </a:solidFill>
                <a:latin typeface="Arial"/>
                <a:cs typeface="Arial"/>
              </a:defRPr>
            </a:lvl1pPr>
            <a:lvl2pPr>
              <a:defRPr sz="1500">
                <a:solidFill>
                  <a:srgbClr val="FFFFFF"/>
                </a:solidFill>
              </a:defRPr>
            </a:lvl2pPr>
            <a:lvl3pPr>
              <a:defRPr sz="1350">
                <a:solidFill>
                  <a:srgbClr val="FFFFFF"/>
                </a:solidFill>
              </a:defRPr>
            </a:lvl3pPr>
            <a:lvl4pPr>
              <a:defRPr sz="1200">
                <a:solidFill>
                  <a:srgbClr val="FFFFFF"/>
                </a:solidFill>
              </a:defRPr>
            </a:lvl4pPr>
            <a:lvl5pPr>
              <a:defRPr sz="1200">
                <a:solidFill>
                  <a:srgbClr val="FFFFFF"/>
                </a:solidFill>
              </a:defRPr>
            </a:lvl5pPr>
          </a:lstStyle>
          <a:p>
            <a:pPr lvl="0"/>
            <a:r>
              <a:rPr lang="da-DK"/>
              <a:t>Rediger teksttypografien i masteren
Andet niveau
Tredje niveau
Fjerde niveau
Femte niveau</a:t>
            </a:r>
          </a:p>
        </p:txBody>
      </p:sp>
      <p:sp>
        <p:nvSpPr>
          <p:cNvPr id="9" name="Titel 1"/>
          <p:cNvSpPr>
            <a:spLocks noGrp="1"/>
          </p:cNvSpPr>
          <p:nvPr>
            <p:ph type="title" hasCustomPrompt="1"/>
          </p:nvPr>
        </p:nvSpPr>
        <p:spPr>
          <a:xfrm>
            <a:off x="496145" y="1867948"/>
            <a:ext cx="6172200" cy="857250"/>
          </a:xfrm>
          <a:prstGeom prst="rect">
            <a:avLst/>
          </a:prstGeom>
        </p:spPr>
        <p:txBody>
          <a:bodyPr>
            <a:noAutofit/>
          </a:bodyPr>
          <a:lstStyle>
            <a:lvl1pPr algn="l">
              <a:defRPr sz="3000" b="0" baseline="0">
                <a:solidFill>
                  <a:schemeClr val="tx1">
                    <a:lumMod val="85000"/>
                    <a:lumOff val="15000"/>
                  </a:schemeClr>
                </a:solidFill>
                <a:latin typeface="Arial"/>
                <a:cs typeface="Arial"/>
              </a:defRPr>
            </a:lvl1pPr>
          </a:lstStyle>
          <a:p>
            <a:pPr lvl="0"/>
            <a:r>
              <a:rPr lang="da-DK" dirty="0"/>
              <a:t>Indsæt præsentationstitel</a:t>
            </a:r>
          </a:p>
        </p:txBody>
      </p:sp>
      <p:sp>
        <p:nvSpPr>
          <p:cNvPr id="10" name="Pladsholder til indhold 2"/>
          <p:cNvSpPr>
            <a:spLocks noGrp="1"/>
          </p:cNvSpPr>
          <p:nvPr>
            <p:ph idx="13"/>
          </p:nvPr>
        </p:nvSpPr>
        <p:spPr>
          <a:xfrm>
            <a:off x="496145" y="1238673"/>
            <a:ext cx="6172200" cy="581151"/>
          </a:xfrm>
          <a:prstGeom prst="rect">
            <a:avLst/>
          </a:prstGeom>
        </p:spPr>
        <p:txBody>
          <a:bodyPr>
            <a:noAutofit/>
          </a:bodyPr>
          <a:lstStyle>
            <a:lvl1pPr marL="0" indent="0">
              <a:buNone/>
              <a:defRPr sz="1200">
                <a:solidFill>
                  <a:schemeClr val="tx1">
                    <a:lumMod val="85000"/>
                    <a:lumOff val="15000"/>
                  </a:schemeClr>
                </a:solidFill>
                <a:latin typeface="Arial"/>
                <a:cs typeface="Arial"/>
              </a:defRPr>
            </a:lvl1pPr>
            <a:lvl2pPr>
              <a:defRPr sz="1500">
                <a:solidFill>
                  <a:srgbClr val="FFFFFF"/>
                </a:solidFill>
              </a:defRPr>
            </a:lvl2pPr>
            <a:lvl3pPr>
              <a:defRPr sz="1350">
                <a:solidFill>
                  <a:srgbClr val="FFFFFF"/>
                </a:solidFill>
              </a:defRPr>
            </a:lvl3pPr>
            <a:lvl4pPr>
              <a:defRPr sz="1200">
                <a:solidFill>
                  <a:srgbClr val="FFFFFF"/>
                </a:solidFill>
              </a:defRPr>
            </a:lvl4pPr>
            <a:lvl5pPr>
              <a:defRPr sz="1200">
                <a:solidFill>
                  <a:srgbClr val="FFFFFF"/>
                </a:solidFill>
              </a:defRPr>
            </a:lvl5pPr>
          </a:lstStyle>
          <a:p>
            <a:pPr lvl="0"/>
            <a:r>
              <a:rPr lang="da-DK"/>
              <a:t>Rediger teksttypografien i masteren
Andet niveau
Tredje niveau
Fjerde niveau
Femte niveau</a:t>
            </a:r>
          </a:p>
        </p:txBody>
      </p:sp>
      <p:sp>
        <p:nvSpPr>
          <p:cNvPr id="6" name="Tekstfelt 5"/>
          <p:cNvSpPr txBox="1"/>
          <p:nvPr userDrawn="1"/>
        </p:nvSpPr>
        <p:spPr>
          <a:xfrm>
            <a:off x="201969" y="4943445"/>
            <a:ext cx="813043" cy="173124"/>
          </a:xfrm>
          <a:prstGeom prst="rect">
            <a:avLst/>
          </a:prstGeom>
          <a:noFill/>
        </p:spPr>
        <p:txBody>
          <a:bodyPr wrap="none" rtlCol="0">
            <a:spAutoFit/>
          </a:bodyPr>
          <a:lstStyle/>
          <a:p>
            <a:r>
              <a:rPr lang="da-DK" sz="525" dirty="0">
                <a:solidFill>
                  <a:schemeClr val="bg1">
                    <a:lumMod val="50000"/>
                  </a:schemeClr>
                </a:solidFill>
                <a:latin typeface="Arial" charset="0"/>
                <a:ea typeface="Arial" charset="0"/>
                <a:cs typeface="Arial" charset="0"/>
              </a:rPr>
              <a:t>Copyright /KL.7 2018</a:t>
            </a:r>
          </a:p>
        </p:txBody>
      </p:sp>
    </p:spTree>
    <p:extLst>
      <p:ext uri="{BB962C8B-B14F-4D97-AF65-F5344CB8AC3E}">
        <p14:creationId xmlns:p14="http://schemas.microsoft.com/office/powerpoint/2010/main" val="274235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Afslutnings slide">
    <p:spTree>
      <p:nvGrpSpPr>
        <p:cNvPr id="1" name=""/>
        <p:cNvGrpSpPr/>
        <p:nvPr/>
      </p:nvGrpSpPr>
      <p:grpSpPr>
        <a:xfrm>
          <a:off x="0" y="0"/>
          <a:ext cx="0" cy="0"/>
          <a:chOff x="0" y="0"/>
          <a:chExt cx="0" cy="0"/>
        </a:xfrm>
      </p:grpSpPr>
      <p:pic>
        <p:nvPicPr>
          <p:cNvPr id="18" name="Billede 17"/>
          <p:cNvPicPr>
            <a:picLocks noChangeAspect="1"/>
          </p:cNvPicPr>
          <p:nvPr userDrawn="1"/>
        </p:nvPicPr>
        <p:blipFill rotWithShape="1">
          <a:blip r:embed="rId2">
            <a:alphaModFix amt="70000"/>
          </a:blip>
          <a:srcRect l="17" r="11224"/>
          <a:stretch/>
        </p:blipFill>
        <p:spPr>
          <a:xfrm>
            <a:off x="-215309" y="-21413"/>
            <a:ext cx="7073310" cy="5249825"/>
          </a:xfrm>
          <a:prstGeom prst="rect">
            <a:avLst/>
          </a:prstGeom>
        </p:spPr>
      </p:pic>
      <p:sp>
        <p:nvSpPr>
          <p:cNvPr id="10" name="Rektangel 9"/>
          <p:cNvSpPr/>
          <p:nvPr userDrawn="1"/>
        </p:nvSpPr>
        <p:spPr>
          <a:xfrm>
            <a:off x="748574" y="1111089"/>
            <a:ext cx="2926611" cy="240341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a-DK" sz="1053"/>
          </a:p>
        </p:txBody>
      </p:sp>
      <p:sp>
        <p:nvSpPr>
          <p:cNvPr id="12" name="Tekstfelt 11"/>
          <p:cNvSpPr txBox="1"/>
          <p:nvPr userDrawn="1"/>
        </p:nvSpPr>
        <p:spPr>
          <a:xfrm>
            <a:off x="619103" y="1033712"/>
            <a:ext cx="3111965" cy="553998"/>
          </a:xfrm>
          <a:prstGeom prst="rect">
            <a:avLst/>
          </a:prstGeom>
          <a:noFill/>
        </p:spPr>
        <p:txBody>
          <a:bodyPr wrap="square" rtlCol="0">
            <a:spAutoFit/>
          </a:bodyPr>
          <a:lstStyle/>
          <a:p>
            <a:pPr algn="ctr"/>
            <a:r>
              <a:rPr lang="da-DK" sz="3000" dirty="0">
                <a:latin typeface="Arial"/>
                <a:cs typeface="Arial"/>
              </a:rPr>
              <a:t>TAK FOR NU!</a:t>
            </a:r>
          </a:p>
        </p:txBody>
      </p:sp>
      <p:cxnSp>
        <p:nvCxnSpPr>
          <p:cNvPr id="13" name="Lige forbindelse 12"/>
          <p:cNvCxnSpPr/>
          <p:nvPr userDrawn="1"/>
        </p:nvCxnSpPr>
        <p:spPr>
          <a:xfrm>
            <a:off x="619104" y="1868467"/>
            <a:ext cx="1435346"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Ellipse 13"/>
          <p:cNvSpPr/>
          <p:nvPr userDrawn="1"/>
        </p:nvSpPr>
        <p:spPr>
          <a:xfrm>
            <a:off x="2156779" y="1826480"/>
            <a:ext cx="55100" cy="73467"/>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053"/>
          </a:p>
        </p:txBody>
      </p:sp>
      <p:cxnSp>
        <p:nvCxnSpPr>
          <p:cNvPr id="15" name="Lige forbindelse 14"/>
          <p:cNvCxnSpPr/>
          <p:nvPr userDrawn="1"/>
        </p:nvCxnSpPr>
        <p:spPr>
          <a:xfrm>
            <a:off x="2318307" y="1868467"/>
            <a:ext cx="1412761"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Tekstfelt 15"/>
          <p:cNvSpPr txBox="1"/>
          <p:nvPr userDrawn="1"/>
        </p:nvSpPr>
        <p:spPr>
          <a:xfrm>
            <a:off x="655897" y="2775842"/>
            <a:ext cx="3111965" cy="577081"/>
          </a:xfrm>
          <a:prstGeom prst="rect">
            <a:avLst/>
          </a:prstGeom>
          <a:noFill/>
        </p:spPr>
        <p:txBody>
          <a:bodyPr wrap="square" rtlCol="0">
            <a:spAutoFit/>
          </a:bodyPr>
          <a:lstStyle/>
          <a:p>
            <a:pPr algn="ctr"/>
            <a:r>
              <a:rPr lang="da-DK" sz="1050" dirty="0">
                <a:latin typeface="Arial"/>
                <a:cs typeface="Arial"/>
              </a:rPr>
              <a:t>/KL.7</a:t>
            </a:r>
          </a:p>
          <a:p>
            <a:pPr algn="ctr"/>
            <a:r>
              <a:rPr lang="da-DK" sz="1050" dirty="0">
                <a:latin typeface="Arial"/>
                <a:cs typeface="Arial"/>
              </a:rPr>
              <a:t>Overgaden Oven Vandet 10, 1</a:t>
            </a:r>
            <a:endParaRPr lang="da-DK" sz="1050" baseline="0" dirty="0">
              <a:latin typeface="Arial"/>
              <a:cs typeface="Arial"/>
            </a:endParaRPr>
          </a:p>
          <a:p>
            <a:pPr algn="ctr"/>
            <a:r>
              <a:rPr lang="da-DK" sz="1050" baseline="0" dirty="0">
                <a:latin typeface="Arial"/>
                <a:cs typeface="Arial"/>
              </a:rPr>
              <a:t>København K</a:t>
            </a:r>
            <a:endParaRPr lang="da-DK" sz="1050" dirty="0">
              <a:latin typeface="Arial"/>
              <a:cs typeface="Arial"/>
            </a:endParaRPr>
          </a:p>
        </p:txBody>
      </p:sp>
      <p:sp>
        <p:nvSpPr>
          <p:cNvPr id="17" name="Pladsholder til tekst 8"/>
          <p:cNvSpPr>
            <a:spLocks noGrp="1"/>
          </p:cNvSpPr>
          <p:nvPr>
            <p:ph type="body" sz="quarter" idx="10" hasCustomPrompt="1"/>
          </p:nvPr>
        </p:nvSpPr>
        <p:spPr>
          <a:xfrm>
            <a:off x="1098069" y="2130426"/>
            <a:ext cx="2227620" cy="473075"/>
          </a:xfrm>
          <a:prstGeom prst="rect">
            <a:avLst/>
          </a:prstGeom>
        </p:spPr>
        <p:txBody>
          <a:bodyPr vert="horz"/>
          <a:lstStyle>
            <a:lvl1pPr marL="0" indent="0" algn="ctr">
              <a:buNone/>
              <a:defRPr sz="1050">
                <a:latin typeface="Arial"/>
                <a:cs typeface="Arial"/>
              </a:defRPr>
            </a:lvl1pPr>
          </a:lstStyle>
          <a:p>
            <a:pPr lvl="0"/>
            <a:r>
              <a:rPr lang="da-DK" dirty="0"/>
              <a:t>Indsæt </a:t>
            </a:r>
            <a:r>
              <a:rPr lang="da-DK" dirty="0" err="1"/>
              <a:t>email</a:t>
            </a:r>
            <a:r>
              <a:rPr lang="da-DK" dirty="0"/>
              <a:t> adresse</a:t>
            </a:r>
          </a:p>
        </p:txBody>
      </p:sp>
      <p:sp>
        <p:nvSpPr>
          <p:cNvPr id="19" name="Tekstfelt 18"/>
          <p:cNvSpPr txBox="1"/>
          <p:nvPr userDrawn="1"/>
        </p:nvSpPr>
        <p:spPr>
          <a:xfrm>
            <a:off x="201969" y="4943445"/>
            <a:ext cx="832279" cy="173124"/>
          </a:xfrm>
          <a:prstGeom prst="rect">
            <a:avLst/>
          </a:prstGeom>
          <a:noFill/>
        </p:spPr>
        <p:txBody>
          <a:bodyPr wrap="none" rtlCol="0">
            <a:spAutoFit/>
          </a:bodyPr>
          <a:lstStyle/>
          <a:p>
            <a:r>
              <a:rPr lang="da-DK" sz="525" dirty="0">
                <a:solidFill>
                  <a:schemeClr val="tx1"/>
                </a:solidFill>
                <a:latin typeface="Arial" charset="0"/>
                <a:ea typeface="Arial" charset="0"/>
                <a:cs typeface="Arial" charset="0"/>
              </a:rPr>
              <a:t>Copyright /KL.7 2018 </a:t>
            </a:r>
          </a:p>
        </p:txBody>
      </p:sp>
      <p:pic>
        <p:nvPicPr>
          <p:cNvPr id="3" name="Billede 2">
            <a:extLst>
              <a:ext uri="{FF2B5EF4-FFF2-40B4-BE49-F238E27FC236}">
                <a16:creationId xmlns:a16="http://schemas.microsoft.com/office/drawing/2014/main" id="{D34F57D6-886C-D342-B882-4CD07A288E28}"/>
              </a:ext>
            </a:extLst>
          </p:cNvPr>
          <p:cNvPicPr>
            <a:picLocks noChangeAspect="1"/>
          </p:cNvPicPr>
          <p:nvPr userDrawn="1"/>
        </p:nvPicPr>
        <p:blipFill>
          <a:blip r:embed="rId3"/>
          <a:stretch>
            <a:fillRect/>
          </a:stretch>
        </p:blipFill>
        <p:spPr>
          <a:xfrm>
            <a:off x="6229953" y="3914417"/>
            <a:ext cx="332071" cy="182291"/>
          </a:xfrm>
          <a:prstGeom prst="rect">
            <a:avLst/>
          </a:prstGeom>
        </p:spPr>
      </p:pic>
    </p:spTree>
    <p:extLst>
      <p:ext uri="{BB962C8B-B14F-4D97-AF65-F5344CB8AC3E}">
        <p14:creationId xmlns:p14="http://schemas.microsoft.com/office/powerpoint/2010/main" val="593737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0" y="1"/>
          <a:ext cx="119063" cy="119063"/>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0" y="1"/>
                        <a:ext cx="119063" cy="119063"/>
                      </a:xfrm>
                      <a:prstGeom prst="rect">
                        <a:avLst/>
                      </a:prstGeom>
                    </p:spPr>
                  </p:pic>
                </p:oleObj>
              </mc:Fallback>
            </mc:AlternateContent>
          </a:graphicData>
        </a:graphic>
      </p:graphicFrame>
      <p:grpSp>
        <p:nvGrpSpPr>
          <p:cNvPr id="8" name="McK Title Elements" hidden="1"/>
          <p:cNvGrpSpPr>
            <a:grpSpLocks/>
          </p:cNvGrpSpPr>
          <p:nvPr userDrawn="1"/>
        </p:nvGrpSpPr>
        <p:grpSpPr bwMode="auto">
          <a:xfrm>
            <a:off x="441814" y="2741965"/>
            <a:ext cx="3777063" cy="326783"/>
            <a:chOff x="1663" y="3142"/>
            <a:chExt cx="3109" cy="269"/>
          </a:xfrm>
        </p:grpSpPr>
        <p:sp>
          <p:nvSpPr>
            <p:cNvPr id="9" name="McK Document type"/>
            <p:cNvSpPr txBox="1">
              <a:spLocks noChangeArrowheads="1"/>
            </p:cNvSpPr>
            <p:nvPr/>
          </p:nvSpPr>
          <p:spPr bwMode="auto">
            <a:xfrm>
              <a:off x="1663" y="3142"/>
              <a:ext cx="3109" cy="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defRPr/>
              </a:pPr>
              <a:r>
                <a:rPr lang="en-US" sz="788" baseline="0" noProof="0" dirty="0">
                  <a:solidFill>
                    <a:schemeClr val="tx1"/>
                  </a:solidFill>
                  <a:latin typeface="Calibri" panose="020F0502020204030204" pitchFamily="34" charset="0"/>
                  <a:sym typeface="Calibri" panose="020F0502020204030204" pitchFamily="34" charset="0"/>
                </a:rPr>
                <a:t>Document type</a:t>
              </a:r>
            </a:p>
          </p:txBody>
        </p:sp>
        <p:sp>
          <p:nvSpPr>
            <p:cNvPr id="10" name="McK Date"/>
            <p:cNvSpPr txBox="1">
              <a:spLocks noChangeArrowheads="1"/>
            </p:cNvSpPr>
            <p:nvPr/>
          </p:nvSpPr>
          <p:spPr bwMode="auto">
            <a:xfrm>
              <a:off x="1663" y="3311"/>
              <a:ext cx="3109" cy="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defRPr/>
              </a:pPr>
              <a:r>
                <a:rPr lang="en-US" sz="788" baseline="0" noProof="0" dirty="0">
                  <a:solidFill>
                    <a:schemeClr val="tx1"/>
                  </a:solidFill>
                  <a:latin typeface="Calibri" panose="020F0502020204030204" pitchFamily="34" charset="0"/>
                  <a:sym typeface="Calibri" panose="020F0502020204030204" pitchFamily="34" charset="0"/>
                </a:rPr>
                <a:t>Date</a:t>
              </a:r>
            </a:p>
          </p:txBody>
        </p:sp>
      </p:grpSp>
      <p:pic>
        <p:nvPicPr>
          <p:cNvPr id="11" name="Picture 213" descr="Billedresultat for erhvervsstyrelsen">
            <a:extLst>
              <a:ext uri="{FF2B5EF4-FFF2-40B4-BE49-F238E27FC236}">
                <a16:creationId xmlns:a16="http://schemas.microsoft.com/office/drawing/2014/main" id="{886A9484-F534-43E6-A04C-1D4EECD484F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723544" y="58097"/>
            <a:ext cx="1772292" cy="708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73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4" name="Object 3" hidden="1"/>
                      <p:cNvPicPr/>
                      <p:nvPr/>
                    </p:nvPicPr>
                    <p:blipFill>
                      <a:blip r:embed="rId4"/>
                      <a:stretch>
                        <a:fillRect/>
                      </a:stretch>
                    </p:blipFill>
                    <p:spPr>
                      <a:xfrm>
                        <a:off x="1192" y="1192"/>
                        <a:ext cx="1190" cy="1190"/>
                      </a:xfrm>
                      <a:prstGeom prst="rect">
                        <a:avLst/>
                      </a:prstGeom>
                    </p:spPr>
                  </p:pic>
                </p:oleObj>
              </mc:Fallback>
            </mc:AlternateContent>
          </a:graphicData>
        </a:graphic>
      </p:graphicFrame>
      <p:sp>
        <p:nvSpPr>
          <p:cNvPr id="3" name="Rectangle 2"/>
          <p:cNvSpPr/>
          <p:nvPr userDrawn="1"/>
        </p:nvSpPr>
        <p:spPr>
          <a:xfrm>
            <a:off x="38100" y="4933304"/>
            <a:ext cx="4090988" cy="178960"/>
          </a:xfrm>
          <a:prstGeom prst="rect">
            <a:avLst/>
          </a:prstGeom>
        </p:spPr>
        <p:txBody>
          <a:bodyPr wrap="square">
            <a:spAutoFit/>
          </a:bodyPr>
          <a:lstStyle/>
          <a:p>
            <a:r>
              <a:rPr lang="en-US" sz="563" dirty="0" err="1">
                <a:latin typeface="Calibri" panose="020F0502020204030204" pitchFamily="34" charset="0"/>
              </a:rPr>
              <a:t>Erhvervsstyrelsen</a:t>
            </a:r>
            <a:r>
              <a:rPr lang="en-US" sz="563" dirty="0">
                <a:latin typeface="Calibri" panose="020F0502020204030204" pitchFamily="34" charset="0"/>
              </a:rPr>
              <a:t> 2018. </a:t>
            </a:r>
          </a:p>
        </p:txBody>
      </p:sp>
    </p:spTree>
    <p:extLst>
      <p:ext uri="{BB962C8B-B14F-4D97-AF65-F5344CB8AC3E}">
        <p14:creationId xmlns:p14="http://schemas.microsoft.com/office/powerpoint/2010/main" val="2687059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orside">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5"/>
            <a:ext cx="6876337" cy="5143499"/>
          </a:xfrm>
          <a:prstGeom prst="rect">
            <a:avLst/>
          </a:prstGeom>
        </p:spPr>
      </p:pic>
      <p:sp>
        <p:nvSpPr>
          <p:cNvPr id="10" name="Pladsholder til titel 1"/>
          <p:cNvSpPr>
            <a:spLocks noGrp="1"/>
          </p:cNvSpPr>
          <p:nvPr>
            <p:ph type="title"/>
          </p:nvPr>
        </p:nvSpPr>
        <p:spPr>
          <a:xfrm>
            <a:off x="2" y="1732148"/>
            <a:ext cx="6876337" cy="857250"/>
          </a:xfrm>
          <a:prstGeom prst="rect">
            <a:avLst/>
          </a:prstGeom>
        </p:spPr>
        <p:txBody>
          <a:bodyPr vert="horz" lIns="0" tIns="0" rIns="91440" bIns="0" rtlCol="0" anchor="b" anchorCtr="0">
            <a:noAutofit/>
          </a:bodyPr>
          <a:lstStyle>
            <a:lvl1pPr algn="ctr">
              <a:defRPr sz="1013" b="1">
                <a:solidFill>
                  <a:schemeClr val="bg1"/>
                </a:solidFill>
                <a:latin typeface="Verdana"/>
                <a:cs typeface="Verdana"/>
              </a:defRPr>
            </a:lvl1pPr>
          </a:lstStyle>
          <a:p>
            <a:r>
              <a:rPr lang="da-DK"/>
              <a:t>Klik for at redigere i master</a:t>
            </a:r>
            <a:endParaRPr lang="da-DK" dirty="0"/>
          </a:p>
        </p:txBody>
      </p:sp>
      <p:sp>
        <p:nvSpPr>
          <p:cNvPr id="11" name="Pladsholder til titel 1"/>
          <p:cNvSpPr txBox="1">
            <a:spLocks/>
          </p:cNvSpPr>
          <p:nvPr userDrawn="1"/>
        </p:nvSpPr>
        <p:spPr>
          <a:xfrm>
            <a:off x="0" y="2600222"/>
            <a:ext cx="6858000" cy="857250"/>
          </a:xfrm>
          <a:prstGeom prst="rect">
            <a:avLst/>
          </a:prstGeom>
        </p:spPr>
        <p:txBody>
          <a:bodyPr vert="horz" lIns="28932" tIns="0" rIns="28932" bIns="14467"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760" b="0" dirty="0">
              <a:solidFill>
                <a:schemeClr val="bg1"/>
              </a:solidFill>
              <a:latin typeface="Verdana"/>
              <a:cs typeface="Verdana"/>
            </a:endParaRPr>
          </a:p>
        </p:txBody>
      </p:sp>
      <p:sp>
        <p:nvSpPr>
          <p:cNvPr id="13" name="Pladsholder til titel 1"/>
          <p:cNvSpPr txBox="1">
            <a:spLocks/>
          </p:cNvSpPr>
          <p:nvPr userDrawn="1"/>
        </p:nvSpPr>
        <p:spPr>
          <a:xfrm>
            <a:off x="0" y="2605634"/>
            <a:ext cx="6858000" cy="857250"/>
          </a:xfrm>
          <a:prstGeom prst="rect">
            <a:avLst/>
          </a:prstGeom>
        </p:spPr>
        <p:txBody>
          <a:bodyPr vert="horz" lIns="28932" tIns="0" rIns="28932" bIns="14467"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791" b="0" dirty="0">
              <a:solidFill>
                <a:schemeClr val="bg1"/>
              </a:solidFill>
              <a:latin typeface="Verdana"/>
              <a:cs typeface="Verdana"/>
            </a:endParaRPr>
          </a:p>
        </p:txBody>
      </p:sp>
      <p:sp>
        <p:nvSpPr>
          <p:cNvPr id="16" name="Pladsholder til tekst 15"/>
          <p:cNvSpPr>
            <a:spLocks noGrp="1"/>
          </p:cNvSpPr>
          <p:nvPr>
            <p:ph type="body" sz="quarter" idx="10"/>
          </p:nvPr>
        </p:nvSpPr>
        <p:spPr>
          <a:xfrm>
            <a:off x="2" y="2605635"/>
            <a:ext cx="6876337" cy="542925"/>
          </a:xfrm>
        </p:spPr>
        <p:txBody>
          <a:bodyPr>
            <a:noAutofit/>
          </a:bodyPr>
          <a:lstStyle>
            <a:lvl1pPr marL="0" indent="0" algn="ctr">
              <a:buNone/>
              <a:defRPr sz="791">
                <a:solidFill>
                  <a:schemeClr val="bg1"/>
                </a:solidFill>
                <a:latin typeface="Verdana"/>
                <a:cs typeface="Verdana"/>
              </a:defRPr>
            </a:lvl1pPr>
          </a:lstStyle>
          <a:p>
            <a:pPr lvl="0"/>
            <a:r>
              <a:rPr lang="da-DK"/>
              <a:t>Klik for at redigere i master</a:t>
            </a:r>
          </a:p>
        </p:txBody>
      </p:sp>
    </p:spTree>
    <p:extLst>
      <p:ext uri="{BB962C8B-B14F-4D97-AF65-F5344CB8AC3E}">
        <p14:creationId xmlns:p14="http://schemas.microsoft.com/office/powerpoint/2010/main" val="2137557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tekstboks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50" y="0"/>
            <a:ext cx="1454150" cy="1885950"/>
          </a:xfrm>
          <a:prstGeom prst="rect">
            <a:avLst/>
          </a:prstGeom>
        </p:spPr>
      </p:pic>
      <p:pic>
        <p:nvPicPr>
          <p:cNvPr id="4" name="Billede 3"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83179" y="4381500"/>
            <a:ext cx="774823" cy="758868"/>
          </a:xfrm>
          <a:prstGeom prst="rect">
            <a:avLst/>
          </a:prstGeom>
        </p:spPr>
      </p:pic>
      <p:sp>
        <p:nvSpPr>
          <p:cNvPr id="5" name="Pladsholder til titel 1"/>
          <p:cNvSpPr>
            <a:spLocks noGrp="1"/>
          </p:cNvSpPr>
          <p:nvPr>
            <p:ph type="title"/>
          </p:nvPr>
        </p:nvSpPr>
        <p:spPr>
          <a:xfrm>
            <a:off x="513001" y="756004"/>
            <a:ext cx="5811441" cy="555229"/>
          </a:xfrm>
          <a:prstGeom prst="rect">
            <a:avLst/>
          </a:prstGeom>
        </p:spPr>
        <p:txBody>
          <a:bodyPr vert="horz" lIns="0" tIns="0" rIns="0" bIns="0" rtlCol="0" anchor="t" anchorCtr="0">
            <a:noAutofit/>
          </a:bodyPr>
          <a:lstStyle>
            <a:lvl1pPr>
              <a:defRPr sz="929" b="1" i="0">
                <a:solidFill>
                  <a:schemeClr val="tx1"/>
                </a:solidFill>
                <a:latin typeface="Verdana"/>
                <a:cs typeface="Verdana"/>
              </a:defRPr>
            </a:lvl1pPr>
          </a:lstStyle>
          <a:p>
            <a:r>
              <a:rPr lang="da-DK" dirty="0"/>
              <a:t>Klik for at redigere i master</a:t>
            </a:r>
          </a:p>
        </p:txBody>
      </p:sp>
      <p:sp>
        <p:nvSpPr>
          <p:cNvPr id="6" name="Pladsholder til tekst 12"/>
          <p:cNvSpPr>
            <a:spLocks noGrp="1"/>
          </p:cNvSpPr>
          <p:nvPr>
            <p:ph type="body" sz="quarter" idx="10"/>
          </p:nvPr>
        </p:nvSpPr>
        <p:spPr>
          <a:xfrm>
            <a:off x="513161" y="1778793"/>
            <a:ext cx="5513784" cy="2471739"/>
          </a:xfrm>
          <a:noFill/>
        </p:spPr>
        <p:txBody>
          <a:bodyPr lIns="108000" tIns="108000" rIns="108000" bIns="108000">
            <a:normAutofit/>
          </a:bodyPr>
          <a:lstStyle>
            <a:lvl1pPr>
              <a:defRPr sz="443">
                <a:solidFill>
                  <a:schemeClr val="tx1"/>
                </a:solidFill>
              </a:defRPr>
            </a:lvl1pPr>
            <a:lvl2pPr>
              <a:defRPr sz="443">
                <a:solidFill>
                  <a:schemeClr val="tx1"/>
                </a:solidFill>
              </a:defRPr>
            </a:lvl2pPr>
            <a:lvl3pPr>
              <a:defRPr sz="443">
                <a:solidFill>
                  <a:schemeClr val="tx1"/>
                </a:solidFill>
              </a:defRPr>
            </a:lvl3pPr>
            <a:lvl4pPr>
              <a:defRPr sz="443">
                <a:solidFill>
                  <a:schemeClr val="tx1"/>
                </a:solidFill>
              </a:defRPr>
            </a:lvl4pPr>
            <a:lvl5pPr>
              <a:defRPr sz="443">
                <a:solidFill>
                  <a:schemeClr val="tx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Rektangel 1"/>
          <p:cNvSpPr/>
          <p:nvPr userDrawn="1"/>
        </p:nvSpPr>
        <p:spPr>
          <a:xfrm>
            <a:off x="5374032" y="4873212"/>
            <a:ext cx="1096775" cy="131446"/>
          </a:xfrm>
          <a:prstGeom prst="rect">
            <a:avLst/>
          </a:prstGeom>
        </p:spPr>
        <p:txBody>
          <a:bodyPr wrap="none">
            <a:spAutoFit/>
          </a:bodyPr>
          <a:lstStyle/>
          <a:p>
            <a:r>
              <a:rPr lang="en-US" sz="254" b="0" i="0" u="none" strike="noStrike" baseline="0" dirty="0">
                <a:solidFill>
                  <a:schemeClr val="tx1"/>
                </a:solidFill>
                <a:latin typeface="Verdana" panose="020B0604030504040204" pitchFamily="34" charset="0"/>
              </a:rPr>
              <a:t>Copyright © 2019, Dansk Standard. All rights reserved</a:t>
            </a:r>
            <a:endParaRPr lang="da-DK" sz="254" dirty="0">
              <a:solidFill>
                <a:schemeClr val="tx1"/>
              </a:solidFill>
            </a:endParaRPr>
          </a:p>
        </p:txBody>
      </p:sp>
    </p:spTree>
    <p:extLst>
      <p:ext uri="{BB962C8B-B14F-4D97-AF65-F5344CB8AC3E}">
        <p14:creationId xmlns:p14="http://schemas.microsoft.com/office/powerpoint/2010/main" val="35378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Forside">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5"/>
            <a:ext cx="6876335" cy="5143499"/>
          </a:xfrm>
          <a:prstGeom prst="rect">
            <a:avLst/>
          </a:prstGeom>
          <a:solidFill>
            <a:schemeClr val="tx2"/>
          </a:solidFill>
        </p:spPr>
      </p:pic>
      <p:sp>
        <p:nvSpPr>
          <p:cNvPr id="10" name="Pladsholder til titel 1"/>
          <p:cNvSpPr>
            <a:spLocks noGrp="1"/>
          </p:cNvSpPr>
          <p:nvPr>
            <p:ph type="title"/>
          </p:nvPr>
        </p:nvSpPr>
        <p:spPr>
          <a:xfrm>
            <a:off x="2" y="1732148"/>
            <a:ext cx="6876337" cy="857250"/>
          </a:xfrm>
          <a:prstGeom prst="rect">
            <a:avLst/>
          </a:prstGeom>
        </p:spPr>
        <p:txBody>
          <a:bodyPr vert="horz" lIns="0" tIns="0" rIns="91440" bIns="0" rtlCol="0" anchor="b" anchorCtr="0">
            <a:noAutofit/>
          </a:bodyPr>
          <a:lstStyle>
            <a:lvl1pPr algn="ctr">
              <a:defRPr sz="1013" b="1">
                <a:solidFill>
                  <a:schemeClr val="bg1"/>
                </a:solidFill>
                <a:latin typeface="Verdana"/>
                <a:cs typeface="Verdana"/>
              </a:defRPr>
            </a:lvl1pPr>
          </a:lstStyle>
          <a:p>
            <a:r>
              <a:rPr lang="da-DK"/>
              <a:t>Klik for at redigere i master</a:t>
            </a:r>
            <a:endParaRPr lang="da-DK" dirty="0"/>
          </a:p>
        </p:txBody>
      </p:sp>
      <p:sp>
        <p:nvSpPr>
          <p:cNvPr id="11" name="Pladsholder til titel 1"/>
          <p:cNvSpPr txBox="1">
            <a:spLocks/>
          </p:cNvSpPr>
          <p:nvPr userDrawn="1"/>
        </p:nvSpPr>
        <p:spPr>
          <a:xfrm>
            <a:off x="0" y="2600222"/>
            <a:ext cx="6858000" cy="857250"/>
          </a:xfrm>
          <a:prstGeom prst="rect">
            <a:avLst/>
          </a:prstGeom>
        </p:spPr>
        <p:txBody>
          <a:bodyPr vert="horz" lIns="28932" tIns="0" rIns="28932" bIns="14467"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760" b="0" dirty="0">
              <a:solidFill>
                <a:schemeClr val="bg1"/>
              </a:solidFill>
              <a:latin typeface="Verdana"/>
              <a:cs typeface="Verdana"/>
            </a:endParaRPr>
          </a:p>
        </p:txBody>
      </p:sp>
      <p:sp>
        <p:nvSpPr>
          <p:cNvPr id="13" name="Pladsholder til titel 1"/>
          <p:cNvSpPr txBox="1">
            <a:spLocks/>
          </p:cNvSpPr>
          <p:nvPr userDrawn="1"/>
        </p:nvSpPr>
        <p:spPr>
          <a:xfrm>
            <a:off x="0" y="2605634"/>
            <a:ext cx="6858000" cy="857250"/>
          </a:xfrm>
          <a:prstGeom prst="rect">
            <a:avLst/>
          </a:prstGeom>
        </p:spPr>
        <p:txBody>
          <a:bodyPr vert="horz" lIns="28932" tIns="0" rIns="28932" bIns="14467"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791" b="0" dirty="0">
              <a:solidFill>
                <a:schemeClr val="bg1"/>
              </a:solidFill>
              <a:latin typeface="Verdana"/>
              <a:cs typeface="Verdana"/>
            </a:endParaRPr>
          </a:p>
        </p:txBody>
      </p:sp>
      <p:sp>
        <p:nvSpPr>
          <p:cNvPr id="16" name="Pladsholder til tekst 15"/>
          <p:cNvSpPr>
            <a:spLocks noGrp="1"/>
          </p:cNvSpPr>
          <p:nvPr>
            <p:ph type="body" sz="quarter" idx="10"/>
          </p:nvPr>
        </p:nvSpPr>
        <p:spPr>
          <a:xfrm>
            <a:off x="2" y="2605635"/>
            <a:ext cx="6876337" cy="542925"/>
          </a:xfrm>
        </p:spPr>
        <p:txBody>
          <a:bodyPr>
            <a:noAutofit/>
          </a:bodyPr>
          <a:lstStyle>
            <a:lvl1pPr marL="0" indent="0" algn="ctr">
              <a:buNone/>
              <a:defRPr sz="791">
                <a:solidFill>
                  <a:schemeClr val="bg1"/>
                </a:solidFill>
                <a:latin typeface="Verdana"/>
                <a:cs typeface="Verdana"/>
              </a:defRPr>
            </a:lvl1pPr>
          </a:lstStyle>
          <a:p>
            <a:pPr lvl="0"/>
            <a:r>
              <a:rPr lang="da-DK"/>
              <a:t>Klik for at redigere i master</a:t>
            </a:r>
          </a:p>
        </p:txBody>
      </p:sp>
    </p:spTree>
    <p:extLst>
      <p:ext uri="{BB962C8B-B14F-4D97-AF65-F5344CB8AC3E}">
        <p14:creationId xmlns:p14="http://schemas.microsoft.com/office/powerpoint/2010/main" val="3673052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Halvside 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50" y="0"/>
            <a:ext cx="1454150" cy="1885950"/>
          </a:xfrm>
          <a:prstGeom prst="rect">
            <a:avLst/>
          </a:prstGeom>
        </p:spPr>
      </p:pic>
      <p:pic>
        <p:nvPicPr>
          <p:cNvPr id="11" name="Billede 10"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77370" y="4381500"/>
            <a:ext cx="880631" cy="758868"/>
          </a:xfrm>
          <a:prstGeom prst="rect">
            <a:avLst/>
          </a:prstGeom>
        </p:spPr>
      </p:pic>
      <p:sp>
        <p:nvSpPr>
          <p:cNvPr id="13" name="Pladsholder til titel 1"/>
          <p:cNvSpPr>
            <a:spLocks noGrp="1"/>
          </p:cNvSpPr>
          <p:nvPr>
            <p:ph type="title"/>
          </p:nvPr>
        </p:nvSpPr>
        <p:spPr>
          <a:xfrm>
            <a:off x="3537003" y="756004"/>
            <a:ext cx="2787599" cy="555229"/>
          </a:xfrm>
          <a:prstGeom prst="rect">
            <a:avLst/>
          </a:prstGeom>
        </p:spPr>
        <p:txBody>
          <a:bodyPr vert="horz" lIns="0" tIns="0" rIns="0" bIns="0" rtlCol="0" anchor="t" anchorCtr="0">
            <a:noAutofit/>
          </a:bodyPr>
          <a:lstStyle>
            <a:lvl1pPr>
              <a:defRPr sz="697">
                <a:solidFill>
                  <a:schemeClr val="tx1"/>
                </a:solidFill>
              </a:defRPr>
            </a:lvl1pPr>
          </a:lstStyle>
          <a:p>
            <a:r>
              <a:rPr lang="da-DK"/>
              <a:t>Klik for at redigere i master</a:t>
            </a:r>
            <a:endParaRPr lang="da-DK" dirty="0"/>
          </a:p>
        </p:txBody>
      </p:sp>
      <p:sp>
        <p:nvSpPr>
          <p:cNvPr id="15" name="Pladsholder til billede 14"/>
          <p:cNvSpPr>
            <a:spLocks noGrp="1"/>
          </p:cNvSpPr>
          <p:nvPr>
            <p:ph type="pic" sz="quarter" idx="10"/>
          </p:nvPr>
        </p:nvSpPr>
        <p:spPr>
          <a:xfrm>
            <a:off x="3" y="0"/>
            <a:ext cx="3308747" cy="5143500"/>
          </a:xfrm>
        </p:spPr>
        <p:txBody>
          <a:bodyPr/>
          <a:lstStyle/>
          <a:p>
            <a:r>
              <a:rPr lang="da-DK"/>
              <a:t>Klik på ikonet for at tilføje et billede</a:t>
            </a:r>
          </a:p>
        </p:txBody>
      </p:sp>
      <p:sp>
        <p:nvSpPr>
          <p:cNvPr id="17" name="Pladsholder til tekst 16"/>
          <p:cNvSpPr>
            <a:spLocks noGrp="1"/>
          </p:cNvSpPr>
          <p:nvPr>
            <p:ph type="body" sz="quarter" idx="11"/>
          </p:nvPr>
        </p:nvSpPr>
        <p:spPr>
          <a:xfrm>
            <a:off x="3537349" y="1778794"/>
            <a:ext cx="2787253" cy="2471738"/>
          </a:xfrm>
        </p:spPr>
        <p:txBody>
          <a:bodyPr>
            <a:normAutofit/>
          </a:bodyPr>
          <a:lstStyle>
            <a:lvl1pPr>
              <a:defRPr sz="443">
                <a:solidFill>
                  <a:schemeClr val="tx1"/>
                </a:solidFill>
              </a:defRPr>
            </a:lvl1pPr>
            <a:lvl2pPr>
              <a:defRPr sz="443">
                <a:solidFill>
                  <a:schemeClr val="tx1"/>
                </a:solidFill>
              </a:defRPr>
            </a:lvl2pPr>
            <a:lvl3pPr>
              <a:defRPr sz="443">
                <a:solidFill>
                  <a:schemeClr val="tx1"/>
                </a:solidFill>
              </a:defRPr>
            </a:lvl3pPr>
            <a:lvl4pPr>
              <a:defRPr sz="443">
                <a:solidFill>
                  <a:schemeClr val="tx1"/>
                </a:solidFill>
              </a:defRPr>
            </a:lvl4pPr>
            <a:lvl5pPr>
              <a:defRPr sz="443">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775979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50" y="0"/>
            <a:ext cx="1454150" cy="1885950"/>
          </a:xfrm>
          <a:prstGeom prst="rect">
            <a:avLst/>
          </a:prstGeom>
        </p:spPr>
      </p:pic>
      <p:pic>
        <p:nvPicPr>
          <p:cNvPr id="8" name="Billede 7"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45476" y="4381500"/>
            <a:ext cx="812525" cy="758868"/>
          </a:xfrm>
          <a:prstGeom prst="rect">
            <a:avLst/>
          </a:prstGeom>
        </p:spPr>
      </p:pic>
      <p:sp>
        <p:nvSpPr>
          <p:cNvPr id="10" name="Pladsholder til titel 1"/>
          <p:cNvSpPr>
            <a:spLocks noGrp="1"/>
          </p:cNvSpPr>
          <p:nvPr>
            <p:ph type="title"/>
          </p:nvPr>
        </p:nvSpPr>
        <p:spPr>
          <a:xfrm>
            <a:off x="513003" y="756004"/>
            <a:ext cx="2787599" cy="555229"/>
          </a:xfrm>
          <a:prstGeom prst="rect">
            <a:avLst/>
          </a:prstGeom>
        </p:spPr>
        <p:txBody>
          <a:bodyPr vert="horz" lIns="0" tIns="0" rIns="0" bIns="0" rtlCol="0" anchor="t" anchorCtr="0">
            <a:noAutofit/>
          </a:bodyPr>
          <a:lstStyle>
            <a:lvl1pPr>
              <a:defRPr sz="697"/>
            </a:lvl1pPr>
          </a:lstStyle>
          <a:p>
            <a:r>
              <a:rPr lang="da-DK"/>
              <a:t>Klik for at redigere i master</a:t>
            </a:r>
            <a:endParaRPr lang="da-DK" dirty="0"/>
          </a:p>
        </p:txBody>
      </p:sp>
      <p:sp>
        <p:nvSpPr>
          <p:cNvPr id="11" name="Pladsholder til billede 14"/>
          <p:cNvSpPr>
            <a:spLocks noGrp="1"/>
          </p:cNvSpPr>
          <p:nvPr>
            <p:ph type="pic" sz="quarter" idx="10"/>
          </p:nvPr>
        </p:nvSpPr>
        <p:spPr>
          <a:xfrm>
            <a:off x="513003" y="1782003"/>
            <a:ext cx="2780903" cy="2468531"/>
          </a:xfrm>
        </p:spPr>
        <p:txBody>
          <a:bodyPr/>
          <a:lstStyle/>
          <a:p>
            <a:r>
              <a:rPr lang="da-DK"/>
              <a:t>Klik på ikonet for at tilføje et billede</a:t>
            </a:r>
            <a:endParaRPr lang="da-DK" dirty="0"/>
          </a:p>
        </p:txBody>
      </p:sp>
      <p:sp>
        <p:nvSpPr>
          <p:cNvPr id="13" name="Pladsholder til tekst 12"/>
          <p:cNvSpPr>
            <a:spLocks noGrp="1"/>
          </p:cNvSpPr>
          <p:nvPr>
            <p:ph type="body" sz="quarter" idx="11"/>
          </p:nvPr>
        </p:nvSpPr>
        <p:spPr>
          <a:xfrm>
            <a:off x="3538539" y="1778794"/>
            <a:ext cx="2787253" cy="2471738"/>
          </a:xfrm>
        </p:spPr>
        <p:txBody>
          <a:bodyPr>
            <a:normAutofit/>
          </a:bodyPr>
          <a:lstStyle>
            <a:lvl1pPr>
              <a:defRPr sz="443">
                <a:solidFill>
                  <a:srgbClr val="00203D"/>
                </a:solidFill>
              </a:defRPr>
            </a:lvl1pPr>
            <a:lvl2pPr>
              <a:defRPr sz="443">
                <a:solidFill>
                  <a:srgbClr val="00203D"/>
                </a:solidFill>
              </a:defRPr>
            </a:lvl2pPr>
            <a:lvl3pPr>
              <a:defRPr sz="443">
                <a:solidFill>
                  <a:srgbClr val="00203D"/>
                </a:solidFill>
              </a:defRPr>
            </a:lvl3pPr>
            <a:lvl4pPr>
              <a:defRPr sz="443">
                <a:solidFill>
                  <a:srgbClr val="00203D"/>
                </a:solidFill>
              </a:defRPr>
            </a:lvl4pPr>
            <a:lvl5pPr>
              <a:defRPr sz="443">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395891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tekstboks farve">
    <p:spTree>
      <p:nvGrpSpPr>
        <p:cNvPr id="1" name=""/>
        <p:cNvGrpSpPr/>
        <p:nvPr/>
      </p:nvGrpSpPr>
      <p:grpSpPr>
        <a:xfrm>
          <a:off x="0" y="0"/>
          <a:ext cx="0" cy="0"/>
          <a:chOff x="0" y="0"/>
          <a:chExt cx="0" cy="0"/>
        </a:xfrm>
      </p:grpSpPr>
      <p:pic>
        <p:nvPicPr>
          <p:cNvPr id="2" name="Billede 1"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50" y="0"/>
            <a:ext cx="1454150" cy="1885950"/>
          </a:xfrm>
          <a:prstGeom prst="rect">
            <a:avLst/>
          </a:prstGeom>
        </p:spPr>
      </p:pic>
      <p:pic>
        <p:nvPicPr>
          <p:cNvPr id="7" name="Billede 6"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6709" y="4381500"/>
            <a:ext cx="1021292" cy="758868"/>
          </a:xfrm>
          <a:prstGeom prst="rect">
            <a:avLst/>
          </a:prstGeom>
        </p:spPr>
      </p:pic>
      <p:sp>
        <p:nvSpPr>
          <p:cNvPr id="9" name="Pladsholder til titel 1"/>
          <p:cNvSpPr>
            <a:spLocks noGrp="1"/>
          </p:cNvSpPr>
          <p:nvPr>
            <p:ph type="title"/>
          </p:nvPr>
        </p:nvSpPr>
        <p:spPr>
          <a:xfrm>
            <a:off x="513001" y="756004"/>
            <a:ext cx="5811441" cy="555229"/>
          </a:xfrm>
          <a:prstGeom prst="rect">
            <a:avLst/>
          </a:prstGeom>
        </p:spPr>
        <p:txBody>
          <a:bodyPr vert="horz" lIns="0" tIns="0" rIns="0" bIns="0" rtlCol="0" anchor="t" anchorCtr="0">
            <a:noAutofit/>
          </a:bodyPr>
          <a:lstStyle>
            <a:lvl1pPr>
              <a:defRPr sz="697" b="1" i="0">
                <a:solidFill>
                  <a:schemeClr val="tx1"/>
                </a:solidFill>
                <a:latin typeface="Verdana"/>
                <a:cs typeface="Verdana"/>
              </a:defRPr>
            </a:lvl1pPr>
          </a:lstStyle>
          <a:p>
            <a:r>
              <a:rPr lang="da-DK"/>
              <a:t>Klik for at redigere i master</a:t>
            </a:r>
            <a:endParaRPr lang="da-DK" dirty="0"/>
          </a:p>
        </p:txBody>
      </p:sp>
      <p:sp>
        <p:nvSpPr>
          <p:cNvPr id="13" name="Pladsholder til tekst 12"/>
          <p:cNvSpPr>
            <a:spLocks noGrp="1"/>
          </p:cNvSpPr>
          <p:nvPr>
            <p:ph type="body" sz="quarter" idx="10"/>
          </p:nvPr>
        </p:nvSpPr>
        <p:spPr>
          <a:xfrm>
            <a:off x="513161" y="1778793"/>
            <a:ext cx="5513784" cy="2471739"/>
          </a:xfrm>
          <a:solidFill>
            <a:srgbClr val="88BFE8"/>
          </a:solidFill>
        </p:spPr>
        <p:txBody>
          <a:bodyPr lIns="108000" tIns="108000" rIns="108000" bIns="108000">
            <a:normAutofit/>
          </a:bodyPr>
          <a:lstStyle>
            <a:lvl1pPr>
              <a:defRPr sz="443">
                <a:solidFill>
                  <a:schemeClr val="tx1"/>
                </a:solidFill>
              </a:defRPr>
            </a:lvl1pPr>
            <a:lvl2pPr>
              <a:defRPr sz="443">
                <a:solidFill>
                  <a:schemeClr val="tx1"/>
                </a:solidFill>
              </a:defRPr>
            </a:lvl2pPr>
            <a:lvl3pPr>
              <a:defRPr sz="443">
                <a:solidFill>
                  <a:schemeClr val="tx1"/>
                </a:solidFill>
              </a:defRPr>
            </a:lvl3pPr>
            <a:lvl4pPr>
              <a:defRPr sz="443">
                <a:solidFill>
                  <a:schemeClr val="tx1"/>
                </a:solidFill>
              </a:defRPr>
            </a:lvl4pPr>
            <a:lvl5pPr>
              <a:defRPr sz="443">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862943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1 tekstboks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50" y="0"/>
            <a:ext cx="1454150" cy="1885950"/>
          </a:xfrm>
          <a:prstGeom prst="rect">
            <a:avLst/>
          </a:prstGeom>
        </p:spPr>
      </p:pic>
      <p:pic>
        <p:nvPicPr>
          <p:cNvPr id="4" name="Billede 3"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26946" y="4381500"/>
            <a:ext cx="831056" cy="758868"/>
          </a:xfrm>
          <a:prstGeom prst="rect">
            <a:avLst/>
          </a:prstGeom>
        </p:spPr>
      </p:pic>
      <p:sp>
        <p:nvSpPr>
          <p:cNvPr id="5" name="Pladsholder til titel 1"/>
          <p:cNvSpPr>
            <a:spLocks noGrp="1"/>
          </p:cNvSpPr>
          <p:nvPr>
            <p:ph type="title"/>
          </p:nvPr>
        </p:nvSpPr>
        <p:spPr>
          <a:xfrm>
            <a:off x="513001" y="756004"/>
            <a:ext cx="5811441" cy="555229"/>
          </a:xfrm>
          <a:prstGeom prst="rect">
            <a:avLst/>
          </a:prstGeom>
        </p:spPr>
        <p:txBody>
          <a:bodyPr vert="horz" lIns="0" tIns="0" rIns="0" bIns="0" rtlCol="0" anchor="t" anchorCtr="0">
            <a:noAutofit/>
          </a:bodyPr>
          <a:lstStyle>
            <a:lvl1pPr>
              <a:defRPr sz="697"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1" y="1778793"/>
            <a:ext cx="5513784" cy="2471739"/>
          </a:xfrm>
          <a:noFill/>
        </p:spPr>
        <p:txBody>
          <a:bodyPr lIns="108000" tIns="108000" rIns="108000" bIns="108000">
            <a:normAutofit/>
          </a:bodyPr>
          <a:lstStyle>
            <a:lvl1pPr>
              <a:defRPr sz="443">
                <a:solidFill>
                  <a:schemeClr val="tx1"/>
                </a:solidFill>
              </a:defRPr>
            </a:lvl1pPr>
            <a:lvl2pPr>
              <a:defRPr sz="443">
                <a:solidFill>
                  <a:schemeClr val="tx1"/>
                </a:solidFill>
              </a:defRPr>
            </a:lvl2pPr>
            <a:lvl3pPr>
              <a:defRPr sz="443">
                <a:solidFill>
                  <a:schemeClr val="tx1"/>
                </a:solidFill>
              </a:defRPr>
            </a:lvl3pPr>
            <a:lvl4pPr>
              <a:defRPr sz="443">
                <a:solidFill>
                  <a:schemeClr val="tx1"/>
                </a:solidFill>
              </a:defRPr>
            </a:lvl4pPr>
            <a:lvl5pPr>
              <a:defRPr sz="443">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018481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ød forside">
    <p:bg>
      <p:bgPr>
        <a:solidFill>
          <a:srgbClr val="DA5B57"/>
        </a:solidFill>
        <a:effectLst/>
      </p:bgPr>
    </p:bg>
    <p:spTree>
      <p:nvGrpSpPr>
        <p:cNvPr id="1" name=""/>
        <p:cNvGrpSpPr/>
        <p:nvPr/>
      </p:nvGrpSpPr>
      <p:grpSpPr>
        <a:xfrm>
          <a:off x="0" y="0"/>
          <a:ext cx="0" cy="0"/>
          <a:chOff x="0" y="0"/>
          <a:chExt cx="0" cy="0"/>
        </a:xfrm>
      </p:grpSpPr>
      <p:sp>
        <p:nvSpPr>
          <p:cNvPr id="7" name="Rektangel 6"/>
          <p:cNvSpPr/>
          <p:nvPr userDrawn="1"/>
        </p:nvSpPr>
        <p:spPr>
          <a:xfrm>
            <a:off x="148127" y="189776"/>
            <a:ext cx="6561746" cy="4835937"/>
          </a:xfrm>
          <a:prstGeom prst="rect">
            <a:avLst/>
          </a:prstGeom>
          <a:solidFill>
            <a:srgbClr val="D95B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053"/>
          </a:p>
        </p:txBody>
      </p:sp>
      <p:pic>
        <p:nvPicPr>
          <p:cNvPr id="8" name="Billede 7" descr="syvtal.png"/>
          <p:cNvPicPr>
            <a:picLocks noChangeAspect="1"/>
          </p:cNvPicPr>
          <p:nvPr userDrawn="1"/>
        </p:nvPicPr>
        <p:blipFill rotWithShape="1">
          <a:blip r:embed="rId2" cstate="print">
            <a:extLst>
              <a:ext uri="{28A0092B-C50C-407E-A947-70E740481C1C}">
                <a14:useLocalDpi xmlns:a14="http://schemas.microsoft.com/office/drawing/2010/main"/>
              </a:ext>
            </a:extLst>
          </a:blip>
          <a:srcRect t="13031" r="11895" b="12738"/>
          <a:stretch/>
        </p:blipFill>
        <p:spPr>
          <a:xfrm>
            <a:off x="3311150" y="189775"/>
            <a:ext cx="3355958" cy="4684140"/>
          </a:xfrm>
          <a:prstGeom prst="rect">
            <a:avLst/>
          </a:prstGeom>
        </p:spPr>
      </p:pic>
      <p:sp>
        <p:nvSpPr>
          <p:cNvPr id="10" name="Pladsholder til indhold 2"/>
          <p:cNvSpPr>
            <a:spLocks noGrp="1"/>
          </p:cNvSpPr>
          <p:nvPr>
            <p:ph idx="1"/>
          </p:nvPr>
        </p:nvSpPr>
        <p:spPr>
          <a:xfrm>
            <a:off x="496145" y="2755160"/>
            <a:ext cx="6172200" cy="581151"/>
          </a:xfrm>
          <a:prstGeom prst="rect">
            <a:avLst/>
          </a:prstGeom>
        </p:spPr>
        <p:txBody>
          <a:bodyPr>
            <a:normAutofit/>
          </a:bodyPr>
          <a:lstStyle>
            <a:lvl1pPr marL="0" indent="0">
              <a:buNone/>
              <a:defRPr sz="1200">
                <a:solidFill>
                  <a:srgbClr val="FFFFFF"/>
                </a:solidFill>
                <a:latin typeface="Arial"/>
                <a:cs typeface="Arial"/>
              </a:defRPr>
            </a:lvl1pPr>
            <a:lvl2pPr>
              <a:defRPr sz="1500">
                <a:solidFill>
                  <a:srgbClr val="FFFFFF"/>
                </a:solidFill>
              </a:defRPr>
            </a:lvl2pPr>
            <a:lvl3pPr>
              <a:defRPr sz="1350">
                <a:solidFill>
                  <a:srgbClr val="FFFFFF"/>
                </a:solidFill>
              </a:defRPr>
            </a:lvl3pPr>
            <a:lvl4pPr>
              <a:defRPr sz="1200">
                <a:solidFill>
                  <a:srgbClr val="FFFFFF"/>
                </a:solidFill>
              </a:defRPr>
            </a:lvl4pPr>
            <a:lvl5pPr>
              <a:defRPr sz="1200">
                <a:solidFill>
                  <a:srgbClr val="FFFFFF"/>
                </a:solidFill>
              </a:defRPr>
            </a:lvl5pPr>
          </a:lstStyle>
          <a:p>
            <a:pPr lvl="0"/>
            <a:r>
              <a:rPr lang="da-DK"/>
              <a:t>Rediger teksttypografien i masteren
Andet niveau
Tredje niveau
Fjerde niveau
Femte niveau</a:t>
            </a:r>
          </a:p>
        </p:txBody>
      </p:sp>
      <p:sp>
        <p:nvSpPr>
          <p:cNvPr id="11" name="Titel 1"/>
          <p:cNvSpPr>
            <a:spLocks noGrp="1"/>
          </p:cNvSpPr>
          <p:nvPr>
            <p:ph type="title" hasCustomPrompt="1"/>
          </p:nvPr>
        </p:nvSpPr>
        <p:spPr>
          <a:xfrm>
            <a:off x="496145" y="1867948"/>
            <a:ext cx="6172200" cy="857250"/>
          </a:xfrm>
          <a:prstGeom prst="rect">
            <a:avLst/>
          </a:prstGeom>
        </p:spPr>
        <p:txBody>
          <a:bodyPr>
            <a:noAutofit/>
          </a:bodyPr>
          <a:lstStyle>
            <a:lvl1pPr algn="l">
              <a:defRPr sz="3000" b="0">
                <a:solidFill>
                  <a:srgbClr val="FFFFFF"/>
                </a:solidFill>
                <a:latin typeface="Arial"/>
                <a:cs typeface="Arial"/>
              </a:defRPr>
            </a:lvl1pPr>
          </a:lstStyle>
          <a:p>
            <a:pPr lvl="0"/>
            <a:r>
              <a:rPr lang="da-DK" dirty="0"/>
              <a:t>Indsæt præsentationstitel</a:t>
            </a:r>
          </a:p>
        </p:txBody>
      </p:sp>
      <p:sp>
        <p:nvSpPr>
          <p:cNvPr id="12" name="Pladsholder til indhold 2"/>
          <p:cNvSpPr>
            <a:spLocks noGrp="1"/>
          </p:cNvSpPr>
          <p:nvPr>
            <p:ph idx="13"/>
          </p:nvPr>
        </p:nvSpPr>
        <p:spPr>
          <a:xfrm>
            <a:off x="496145" y="1238673"/>
            <a:ext cx="6172200" cy="581151"/>
          </a:xfrm>
          <a:prstGeom prst="rect">
            <a:avLst/>
          </a:prstGeom>
        </p:spPr>
        <p:txBody>
          <a:bodyPr>
            <a:noAutofit/>
          </a:bodyPr>
          <a:lstStyle>
            <a:lvl1pPr marL="0" indent="0">
              <a:buNone/>
              <a:defRPr sz="1200">
                <a:solidFill>
                  <a:srgbClr val="FFFFFF"/>
                </a:solidFill>
                <a:latin typeface="Arial"/>
                <a:cs typeface="Arial"/>
              </a:defRPr>
            </a:lvl1pPr>
            <a:lvl2pPr>
              <a:defRPr sz="1500">
                <a:solidFill>
                  <a:srgbClr val="FFFFFF"/>
                </a:solidFill>
              </a:defRPr>
            </a:lvl2pPr>
            <a:lvl3pPr>
              <a:defRPr sz="1350">
                <a:solidFill>
                  <a:srgbClr val="FFFFFF"/>
                </a:solidFill>
              </a:defRPr>
            </a:lvl3pPr>
            <a:lvl4pPr>
              <a:defRPr sz="1200">
                <a:solidFill>
                  <a:srgbClr val="FFFFFF"/>
                </a:solidFill>
              </a:defRPr>
            </a:lvl4pPr>
            <a:lvl5pPr>
              <a:defRPr sz="1200">
                <a:solidFill>
                  <a:srgbClr val="FFFFFF"/>
                </a:solidFill>
              </a:defRPr>
            </a:lvl5pPr>
          </a:lstStyle>
          <a:p>
            <a:pPr lvl="0"/>
            <a:r>
              <a:rPr lang="da-DK"/>
              <a:t>Rediger teksttypografien i masteren
Andet niveau
Tredje niveau
Fjerde niveau
Femte niveau</a:t>
            </a:r>
          </a:p>
        </p:txBody>
      </p:sp>
      <p:sp>
        <p:nvSpPr>
          <p:cNvPr id="9" name="Tekstfelt 8"/>
          <p:cNvSpPr txBox="1"/>
          <p:nvPr userDrawn="1"/>
        </p:nvSpPr>
        <p:spPr>
          <a:xfrm>
            <a:off x="201969" y="4943445"/>
            <a:ext cx="813043" cy="173124"/>
          </a:xfrm>
          <a:prstGeom prst="rect">
            <a:avLst/>
          </a:prstGeom>
          <a:noFill/>
        </p:spPr>
        <p:txBody>
          <a:bodyPr wrap="none" rtlCol="0">
            <a:spAutoFit/>
          </a:bodyPr>
          <a:lstStyle/>
          <a:p>
            <a:r>
              <a:rPr lang="da-DK" sz="525" dirty="0">
                <a:solidFill>
                  <a:schemeClr val="bg1"/>
                </a:solidFill>
                <a:latin typeface="Arial" charset="0"/>
                <a:ea typeface="Arial" charset="0"/>
                <a:cs typeface="Arial" charset="0"/>
              </a:rPr>
              <a:t>Copyright /KL.7 2018</a:t>
            </a:r>
          </a:p>
        </p:txBody>
      </p:sp>
    </p:spTree>
    <p:extLst>
      <p:ext uri="{BB962C8B-B14F-4D97-AF65-F5344CB8AC3E}">
        <p14:creationId xmlns:p14="http://schemas.microsoft.com/office/powerpoint/2010/main" val="105601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tekstbokse farve">
    <p:spTree>
      <p:nvGrpSpPr>
        <p:cNvPr id="1" name=""/>
        <p:cNvGrpSpPr/>
        <p:nvPr/>
      </p:nvGrpSpPr>
      <p:grpSpPr>
        <a:xfrm>
          <a:off x="0" y="0"/>
          <a:ext cx="0" cy="0"/>
          <a:chOff x="0" y="0"/>
          <a:chExt cx="0" cy="0"/>
        </a:xfrm>
      </p:grpSpPr>
      <p:pic>
        <p:nvPicPr>
          <p:cNvPr id="9" name="Billede 8"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50" y="0"/>
            <a:ext cx="1454150" cy="1885950"/>
          </a:xfrm>
          <a:prstGeom prst="rect">
            <a:avLst/>
          </a:prstGeom>
        </p:spPr>
      </p:pic>
      <p:pic>
        <p:nvPicPr>
          <p:cNvPr id="6" name="Billede 5"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6709" y="4381500"/>
            <a:ext cx="1021292" cy="758868"/>
          </a:xfrm>
          <a:prstGeom prst="rect">
            <a:avLst/>
          </a:prstGeom>
        </p:spPr>
      </p:pic>
      <p:sp>
        <p:nvSpPr>
          <p:cNvPr id="8" name="Pladsholder til titel 1"/>
          <p:cNvSpPr>
            <a:spLocks noGrp="1"/>
          </p:cNvSpPr>
          <p:nvPr>
            <p:ph type="title"/>
          </p:nvPr>
        </p:nvSpPr>
        <p:spPr>
          <a:xfrm>
            <a:off x="513001" y="756004"/>
            <a:ext cx="5811441" cy="555229"/>
          </a:xfrm>
          <a:prstGeom prst="rect">
            <a:avLst/>
          </a:prstGeom>
        </p:spPr>
        <p:txBody>
          <a:bodyPr vert="horz" lIns="0" tIns="0" rIns="0" bIns="0" rtlCol="0" anchor="t" anchorCtr="0">
            <a:noAutofit/>
          </a:bodyPr>
          <a:lstStyle>
            <a:lvl1pPr>
              <a:defRPr sz="697" b="1" i="0">
                <a:solidFill>
                  <a:schemeClr val="tx1"/>
                </a:solidFill>
                <a:latin typeface="Verdana"/>
                <a:cs typeface="Verdana"/>
              </a:defRPr>
            </a:lvl1pPr>
          </a:lstStyle>
          <a:p>
            <a:r>
              <a:rPr lang="da-DK"/>
              <a:t>Klik for at redigere i master</a:t>
            </a:r>
            <a:endParaRPr lang="da-DK" dirty="0"/>
          </a:p>
        </p:txBody>
      </p:sp>
      <p:sp>
        <p:nvSpPr>
          <p:cNvPr id="11" name="Pladsholder til tekst 12"/>
          <p:cNvSpPr>
            <a:spLocks noGrp="1"/>
          </p:cNvSpPr>
          <p:nvPr>
            <p:ph type="body" sz="quarter" idx="10"/>
          </p:nvPr>
        </p:nvSpPr>
        <p:spPr>
          <a:xfrm>
            <a:off x="513162" y="1778796"/>
            <a:ext cx="2693590" cy="2471738"/>
          </a:xfrm>
          <a:solidFill>
            <a:schemeClr val="tx2"/>
          </a:solidFill>
        </p:spPr>
        <p:txBody>
          <a:bodyPr lIns="108000" tIns="108000" rIns="108000" bIns="108000">
            <a:normAutofit/>
          </a:bodyPr>
          <a:lstStyle>
            <a:lvl1pPr>
              <a:defRPr sz="443">
                <a:solidFill>
                  <a:schemeClr val="tx1"/>
                </a:solidFill>
              </a:defRPr>
            </a:lvl1pPr>
            <a:lvl2pPr>
              <a:defRPr sz="443">
                <a:solidFill>
                  <a:schemeClr val="tx1"/>
                </a:solidFill>
              </a:defRPr>
            </a:lvl2pPr>
            <a:lvl3pPr>
              <a:defRPr sz="443">
                <a:solidFill>
                  <a:schemeClr val="tx1"/>
                </a:solidFill>
              </a:defRPr>
            </a:lvl3pPr>
            <a:lvl4pPr>
              <a:defRPr sz="443">
                <a:solidFill>
                  <a:schemeClr val="tx1"/>
                </a:solidFill>
              </a:defRPr>
            </a:lvl4pPr>
            <a:lvl5pPr>
              <a:defRPr sz="443">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Pladsholder til tekst 12"/>
          <p:cNvSpPr>
            <a:spLocks noGrp="1"/>
          </p:cNvSpPr>
          <p:nvPr>
            <p:ph type="body" sz="quarter" idx="11"/>
          </p:nvPr>
        </p:nvSpPr>
        <p:spPr>
          <a:xfrm>
            <a:off x="3346453" y="1778796"/>
            <a:ext cx="2680493" cy="2471738"/>
          </a:xfrm>
          <a:solidFill>
            <a:schemeClr val="tx2"/>
          </a:solidFill>
        </p:spPr>
        <p:txBody>
          <a:bodyPr lIns="108000" tIns="108000" rIns="108000" bIns="108000">
            <a:normAutofit/>
          </a:bodyPr>
          <a:lstStyle>
            <a:lvl1pPr>
              <a:defRPr sz="443">
                <a:solidFill>
                  <a:schemeClr val="tx1"/>
                </a:solidFill>
              </a:defRPr>
            </a:lvl1pPr>
            <a:lvl2pPr>
              <a:defRPr sz="443">
                <a:solidFill>
                  <a:schemeClr val="tx1"/>
                </a:solidFill>
              </a:defRPr>
            </a:lvl2pPr>
            <a:lvl3pPr>
              <a:defRPr sz="443">
                <a:solidFill>
                  <a:schemeClr val="tx1"/>
                </a:solidFill>
              </a:defRPr>
            </a:lvl3pPr>
            <a:lvl4pPr>
              <a:defRPr sz="443">
                <a:solidFill>
                  <a:schemeClr val="tx1"/>
                </a:solidFill>
              </a:defRPr>
            </a:lvl4pPr>
            <a:lvl5pPr>
              <a:defRPr sz="443">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6422458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tekstsbokse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50" y="0"/>
            <a:ext cx="1454150" cy="1885950"/>
          </a:xfrm>
          <a:prstGeom prst="rect">
            <a:avLst/>
          </a:prstGeom>
        </p:spPr>
      </p:pic>
      <p:pic>
        <p:nvPicPr>
          <p:cNvPr id="4" name="Billede 3"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56024" y="4381500"/>
            <a:ext cx="901977" cy="758868"/>
          </a:xfrm>
          <a:prstGeom prst="rect">
            <a:avLst/>
          </a:prstGeom>
        </p:spPr>
      </p:pic>
      <p:sp>
        <p:nvSpPr>
          <p:cNvPr id="5" name="Pladsholder til titel 1"/>
          <p:cNvSpPr>
            <a:spLocks noGrp="1"/>
          </p:cNvSpPr>
          <p:nvPr>
            <p:ph type="title"/>
          </p:nvPr>
        </p:nvSpPr>
        <p:spPr>
          <a:xfrm>
            <a:off x="513001" y="756004"/>
            <a:ext cx="5811441" cy="555229"/>
          </a:xfrm>
          <a:prstGeom prst="rect">
            <a:avLst/>
          </a:prstGeom>
        </p:spPr>
        <p:txBody>
          <a:bodyPr vert="horz" lIns="0" tIns="0" rIns="0" bIns="0" rtlCol="0" anchor="t" anchorCtr="0">
            <a:noAutofit/>
          </a:bodyPr>
          <a:lstStyle>
            <a:lvl1pPr>
              <a:defRPr sz="697"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2" y="1778796"/>
            <a:ext cx="2693590" cy="2471738"/>
          </a:xfrm>
          <a:noFill/>
        </p:spPr>
        <p:txBody>
          <a:bodyPr lIns="108000" tIns="108000" rIns="108000" bIns="108000">
            <a:normAutofit/>
          </a:bodyPr>
          <a:lstStyle>
            <a:lvl1pPr>
              <a:defRPr sz="443">
                <a:solidFill>
                  <a:schemeClr val="tx1"/>
                </a:solidFill>
              </a:defRPr>
            </a:lvl1pPr>
            <a:lvl2pPr>
              <a:defRPr sz="443">
                <a:solidFill>
                  <a:schemeClr val="tx1"/>
                </a:solidFill>
              </a:defRPr>
            </a:lvl2pPr>
            <a:lvl3pPr>
              <a:defRPr sz="443">
                <a:solidFill>
                  <a:schemeClr val="tx1"/>
                </a:solidFill>
              </a:defRPr>
            </a:lvl3pPr>
            <a:lvl4pPr>
              <a:defRPr sz="443">
                <a:solidFill>
                  <a:schemeClr val="tx1"/>
                </a:solidFill>
              </a:defRPr>
            </a:lvl4pPr>
            <a:lvl5pPr>
              <a:defRPr sz="443">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3346453" y="1778796"/>
            <a:ext cx="2680493" cy="2471738"/>
          </a:xfrm>
          <a:noFill/>
        </p:spPr>
        <p:txBody>
          <a:bodyPr lIns="108000" tIns="108000" rIns="108000" bIns="108000">
            <a:normAutofit/>
          </a:bodyPr>
          <a:lstStyle>
            <a:lvl1pPr>
              <a:defRPr sz="443">
                <a:solidFill>
                  <a:srgbClr val="00203D"/>
                </a:solidFill>
              </a:defRPr>
            </a:lvl1pPr>
            <a:lvl2pPr>
              <a:defRPr sz="443">
                <a:solidFill>
                  <a:srgbClr val="00203D"/>
                </a:solidFill>
              </a:defRPr>
            </a:lvl2pPr>
            <a:lvl3pPr>
              <a:defRPr sz="443">
                <a:solidFill>
                  <a:srgbClr val="00203D"/>
                </a:solidFill>
              </a:defRPr>
            </a:lvl3pPr>
            <a:lvl4pPr>
              <a:defRPr sz="443">
                <a:solidFill>
                  <a:srgbClr val="00203D"/>
                </a:solidFill>
              </a:defRPr>
            </a:lvl4pPr>
            <a:lvl5pPr>
              <a:defRPr sz="443">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058881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ekstbokse_farve">
    <p:spTree>
      <p:nvGrpSpPr>
        <p:cNvPr id="1" name=""/>
        <p:cNvGrpSpPr/>
        <p:nvPr/>
      </p:nvGrpSpPr>
      <p:grpSpPr>
        <a:xfrm>
          <a:off x="0" y="0"/>
          <a:ext cx="0" cy="0"/>
          <a:chOff x="0" y="0"/>
          <a:chExt cx="0" cy="0"/>
        </a:xfrm>
      </p:grpSpPr>
      <p:pic>
        <p:nvPicPr>
          <p:cNvPr id="12" name="Billede 11"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50" y="0"/>
            <a:ext cx="1454150" cy="1885950"/>
          </a:xfrm>
          <a:prstGeom prst="rect">
            <a:avLst/>
          </a:prstGeom>
        </p:spPr>
      </p:pic>
      <p:pic>
        <p:nvPicPr>
          <p:cNvPr id="9" name="Billede 8"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6709" y="4381500"/>
            <a:ext cx="1021292" cy="758868"/>
          </a:xfrm>
          <a:prstGeom prst="rect">
            <a:avLst/>
          </a:prstGeom>
        </p:spPr>
      </p:pic>
      <p:sp>
        <p:nvSpPr>
          <p:cNvPr id="11" name="Pladsholder til titel 1"/>
          <p:cNvSpPr>
            <a:spLocks noGrp="1"/>
          </p:cNvSpPr>
          <p:nvPr>
            <p:ph type="title"/>
          </p:nvPr>
        </p:nvSpPr>
        <p:spPr>
          <a:xfrm>
            <a:off x="513001" y="756004"/>
            <a:ext cx="5811441" cy="555229"/>
          </a:xfrm>
          <a:prstGeom prst="rect">
            <a:avLst/>
          </a:prstGeom>
        </p:spPr>
        <p:txBody>
          <a:bodyPr vert="horz" lIns="0" tIns="0" rIns="0" bIns="0" rtlCol="0" anchor="t" anchorCtr="0">
            <a:noAutofit/>
          </a:bodyPr>
          <a:lstStyle>
            <a:lvl1pPr>
              <a:defRPr sz="697" b="1" i="0">
                <a:latin typeface="Verdana"/>
                <a:cs typeface="Verdana"/>
              </a:defRPr>
            </a:lvl1pPr>
          </a:lstStyle>
          <a:p>
            <a:r>
              <a:rPr lang="da-DK"/>
              <a:t>Klik for at redigere i master</a:t>
            </a:r>
            <a:endParaRPr lang="da-DK" dirty="0"/>
          </a:p>
        </p:txBody>
      </p:sp>
      <p:sp>
        <p:nvSpPr>
          <p:cNvPr id="13" name="Pladsholder til tekst 12"/>
          <p:cNvSpPr>
            <a:spLocks noGrp="1"/>
          </p:cNvSpPr>
          <p:nvPr>
            <p:ph type="body" sz="quarter" idx="10"/>
          </p:nvPr>
        </p:nvSpPr>
        <p:spPr>
          <a:xfrm>
            <a:off x="513162" y="1778795"/>
            <a:ext cx="2693590" cy="1180307"/>
          </a:xfrm>
          <a:solidFill>
            <a:srgbClr val="88BFE8"/>
          </a:solidFill>
        </p:spPr>
        <p:txBody>
          <a:bodyPr lIns="108000" tIns="108000" rIns="108000" bIns="108000">
            <a:noAutofit/>
          </a:bodyPr>
          <a:lstStyle>
            <a:lvl1pPr>
              <a:defRPr sz="443">
                <a:solidFill>
                  <a:schemeClr val="tx1"/>
                </a:solidFill>
              </a:defRPr>
            </a:lvl1pPr>
            <a:lvl2pPr>
              <a:defRPr sz="443">
                <a:solidFill>
                  <a:schemeClr val="tx1"/>
                </a:solidFill>
              </a:defRPr>
            </a:lvl2pPr>
            <a:lvl3pPr>
              <a:defRPr sz="443">
                <a:solidFill>
                  <a:schemeClr val="tx1"/>
                </a:solidFill>
              </a:defRPr>
            </a:lvl3pPr>
            <a:lvl4pPr>
              <a:defRPr sz="443">
                <a:solidFill>
                  <a:schemeClr val="tx1"/>
                </a:solidFill>
              </a:defRPr>
            </a:lvl4pPr>
            <a:lvl5pPr>
              <a:defRPr sz="443">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4" name="Pladsholder til tekst 12"/>
          <p:cNvSpPr>
            <a:spLocks noGrp="1"/>
          </p:cNvSpPr>
          <p:nvPr>
            <p:ph type="body" sz="quarter" idx="11"/>
          </p:nvPr>
        </p:nvSpPr>
        <p:spPr>
          <a:xfrm>
            <a:off x="3346453" y="1778795"/>
            <a:ext cx="2680493" cy="1180307"/>
          </a:xfrm>
          <a:solidFill>
            <a:srgbClr val="88BFE8"/>
          </a:solidFill>
        </p:spPr>
        <p:txBody>
          <a:bodyPr lIns="108000" tIns="108000" rIns="108000" bIns="108000">
            <a:noAutofit/>
          </a:bodyPr>
          <a:lstStyle>
            <a:lvl1pPr>
              <a:defRPr sz="443">
                <a:solidFill>
                  <a:srgbClr val="00203D"/>
                </a:solidFill>
              </a:defRPr>
            </a:lvl1pPr>
            <a:lvl2pPr>
              <a:defRPr sz="443">
                <a:solidFill>
                  <a:srgbClr val="00203D"/>
                </a:solidFill>
              </a:defRPr>
            </a:lvl2pPr>
            <a:lvl3pPr>
              <a:defRPr sz="443">
                <a:solidFill>
                  <a:srgbClr val="00203D"/>
                </a:solidFill>
              </a:defRPr>
            </a:lvl3pPr>
            <a:lvl4pPr>
              <a:defRPr sz="443">
                <a:solidFill>
                  <a:srgbClr val="00203D"/>
                </a:solidFill>
              </a:defRPr>
            </a:lvl4pPr>
            <a:lvl5pPr>
              <a:defRPr sz="443">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Pladsholder til tekst 12"/>
          <p:cNvSpPr>
            <a:spLocks noGrp="1"/>
          </p:cNvSpPr>
          <p:nvPr>
            <p:ph type="body" sz="quarter" idx="12"/>
          </p:nvPr>
        </p:nvSpPr>
        <p:spPr>
          <a:xfrm>
            <a:off x="513162" y="3086707"/>
            <a:ext cx="2693590" cy="1163825"/>
          </a:xfrm>
          <a:solidFill>
            <a:srgbClr val="88BFE8"/>
          </a:solidFill>
        </p:spPr>
        <p:txBody>
          <a:bodyPr lIns="108000" tIns="108000" rIns="108000" bIns="108000">
            <a:noAutofit/>
          </a:bodyPr>
          <a:lstStyle>
            <a:lvl1pPr>
              <a:defRPr sz="443">
                <a:solidFill>
                  <a:srgbClr val="00203D"/>
                </a:solidFill>
              </a:defRPr>
            </a:lvl1pPr>
            <a:lvl2pPr>
              <a:defRPr sz="443">
                <a:solidFill>
                  <a:srgbClr val="00203D"/>
                </a:solidFill>
              </a:defRPr>
            </a:lvl2pPr>
            <a:lvl3pPr>
              <a:defRPr sz="443">
                <a:solidFill>
                  <a:srgbClr val="00203D"/>
                </a:solidFill>
              </a:defRPr>
            </a:lvl3pPr>
            <a:lvl4pPr>
              <a:defRPr sz="443">
                <a:solidFill>
                  <a:srgbClr val="00203D"/>
                </a:solidFill>
              </a:defRPr>
            </a:lvl4pPr>
            <a:lvl5pPr>
              <a:defRPr sz="443">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6" name="Pladsholder til tekst 12"/>
          <p:cNvSpPr>
            <a:spLocks noGrp="1"/>
          </p:cNvSpPr>
          <p:nvPr>
            <p:ph type="body" sz="quarter" idx="13"/>
          </p:nvPr>
        </p:nvSpPr>
        <p:spPr>
          <a:xfrm>
            <a:off x="3346453" y="3086707"/>
            <a:ext cx="2680493" cy="1163825"/>
          </a:xfrm>
          <a:solidFill>
            <a:srgbClr val="88BFE8"/>
          </a:solidFill>
        </p:spPr>
        <p:txBody>
          <a:bodyPr lIns="108000" tIns="108000" rIns="108000" bIns="108000">
            <a:noAutofit/>
          </a:bodyPr>
          <a:lstStyle>
            <a:lvl1pPr>
              <a:defRPr sz="443">
                <a:solidFill>
                  <a:srgbClr val="00203D"/>
                </a:solidFill>
              </a:defRPr>
            </a:lvl1pPr>
            <a:lvl2pPr>
              <a:defRPr sz="443">
                <a:solidFill>
                  <a:srgbClr val="00203D"/>
                </a:solidFill>
              </a:defRPr>
            </a:lvl2pPr>
            <a:lvl3pPr>
              <a:defRPr sz="443">
                <a:solidFill>
                  <a:srgbClr val="00203D"/>
                </a:solidFill>
              </a:defRPr>
            </a:lvl3pPr>
            <a:lvl4pPr>
              <a:defRPr sz="443">
                <a:solidFill>
                  <a:srgbClr val="00203D"/>
                </a:solidFill>
              </a:defRPr>
            </a:lvl4pPr>
            <a:lvl5pPr>
              <a:defRPr sz="443">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34199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tekstbokse_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50" y="0"/>
            <a:ext cx="1454150" cy="1885950"/>
          </a:xfrm>
          <a:prstGeom prst="rect">
            <a:avLst/>
          </a:prstGeom>
        </p:spPr>
      </p:pic>
      <p:pic>
        <p:nvPicPr>
          <p:cNvPr id="4" name="Billede 3"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6709" y="4381500"/>
            <a:ext cx="1021292" cy="758868"/>
          </a:xfrm>
          <a:prstGeom prst="rect">
            <a:avLst/>
          </a:prstGeom>
        </p:spPr>
      </p:pic>
      <p:sp>
        <p:nvSpPr>
          <p:cNvPr id="5" name="Pladsholder til titel 1"/>
          <p:cNvSpPr>
            <a:spLocks noGrp="1"/>
          </p:cNvSpPr>
          <p:nvPr>
            <p:ph type="title"/>
          </p:nvPr>
        </p:nvSpPr>
        <p:spPr>
          <a:xfrm>
            <a:off x="513001" y="756004"/>
            <a:ext cx="5811441" cy="555229"/>
          </a:xfrm>
          <a:prstGeom prst="rect">
            <a:avLst/>
          </a:prstGeom>
        </p:spPr>
        <p:txBody>
          <a:bodyPr vert="horz" lIns="0" tIns="0" rIns="0" bIns="0" rtlCol="0" anchor="t" anchorCtr="0">
            <a:noAutofit/>
          </a:bodyPr>
          <a:lstStyle>
            <a:lvl1pPr>
              <a:defRPr sz="697" b="1" i="0">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2" y="1778795"/>
            <a:ext cx="2693590" cy="1180307"/>
          </a:xfrm>
          <a:noFill/>
        </p:spPr>
        <p:txBody>
          <a:bodyPr lIns="108000" tIns="108000" rIns="108000" bIns="108000">
            <a:noAutofit/>
          </a:bodyPr>
          <a:lstStyle>
            <a:lvl1pPr>
              <a:defRPr sz="443">
                <a:solidFill>
                  <a:schemeClr val="tx1"/>
                </a:solidFill>
              </a:defRPr>
            </a:lvl1pPr>
            <a:lvl2pPr>
              <a:defRPr sz="443">
                <a:solidFill>
                  <a:schemeClr val="tx1"/>
                </a:solidFill>
              </a:defRPr>
            </a:lvl2pPr>
            <a:lvl3pPr>
              <a:defRPr sz="443">
                <a:solidFill>
                  <a:schemeClr val="tx1"/>
                </a:solidFill>
              </a:defRPr>
            </a:lvl3pPr>
            <a:lvl4pPr>
              <a:defRPr sz="443">
                <a:solidFill>
                  <a:schemeClr val="tx1"/>
                </a:solidFill>
              </a:defRPr>
            </a:lvl4pPr>
            <a:lvl5pPr>
              <a:defRPr sz="443">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3346453" y="1778795"/>
            <a:ext cx="2680493" cy="1180307"/>
          </a:xfrm>
          <a:noFill/>
        </p:spPr>
        <p:txBody>
          <a:bodyPr lIns="108000" tIns="108000" rIns="108000" bIns="108000">
            <a:noAutofit/>
          </a:bodyPr>
          <a:lstStyle>
            <a:lvl1pPr>
              <a:defRPr sz="443">
                <a:solidFill>
                  <a:schemeClr val="tx1"/>
                </a:solidFill>
              </a:defRPr>
            </a:lvl1pPr>
            <a:lvl2pPr>
              <a:defRPr sz="443">
                <a:solidFill>
                  <a:schemeClr val="tx1"/>
                </a:solidFill>
              </a:defRPr>
            </a:lvl2pPr>
            <a:lvl3pPr>
              <a:defRPr sz="443">
                <a:solidFill>
                  <a:schemeClr val="tx1"/>
                </a:solidFill>
              </a:defRPr>
            </a:lvl3pPr>
            <a:lvl4pPr>
              <a:defRPr sz="443">
                <a:solidFill>
                  <a:schemeClr val="tx1"/>
                </a:solidFill>
              </a:defRPr>
            </a:lvl4pPr>
            <a:lvl5pPr>
              <a:defRPr sz="443">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12"/>
          <p:cNvSpPr>
            <a:spLocks noGrp="1"/>
          </p:cNvSpPr>
          <p:nvPr>
            <p:ph type="body" sz="quarter" idx="12"/>
          </p:nvPr>
        </p:nvSpPr>
        <p:spPr>
          <a:xfrm>
            <a:off x="513162" y="3086707"/>
            <a:ext cx="2693590" cy="1163825"/>
          </a:xfrm>
          <a:noFill/>
        </p:spPr>
        <p:txBody>
          <a:bodyPr lIns="108000" tIns="108000" rIns="108000" bIns="108000">
            <a:noAutofit/>
          </a:bodyPr>
          <a:lstStyle>
            <a:lvl1pPr>
              <a:defRPr sz="443">
                <a:solidFill>
                  <a:schemeClr val="tx1"/>
                </a:solidFill>
              </a:defRPr>
            </a:lvl1pPr>
            <a:lvl2pPr>
              <a:defRPr sz="443">
                <a:solidFill>
                  <a:schemeClr val="tx1"/>
                </a:solidFill>
              </a:defRPr>
            </a:lvl2pPr>
            <a:lvl3pPr>
              <a:defRPr sz="443">
                <a:solidFill>
                  <a:schemeClr val="tx1"/>
                </a:solidFill>
              </a:defRPr>
            </a:lvl3pPr>
            <a:lvl4pPr>
              <a:defRPr sz="443">
                <a:solidFill>
                  <a:schemeClr val="tx1"/>
                </a:solidFill>
              </a:defRPr>
            </a:lvl4pPr>
            <a:lvl5pPr>
              <a:defRPr sz="443">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tekst 12"/>
          <p:cNvSpPr>
            <a:spLocks noGrp="1"/>
          </p:cNvSpPr>
          <p:nvPr>
            <p:ph type="body" sz="quarter" idx="13"/>
          </p:nvPr>
        </p:nvSpPr>
        <p:spPr>
          <a:xfrm>
            <a:off x="3346453" y="3086707"/>
            <a:ext cx="2680493" cy="1163825"/>
          </a:xfrm>
          <a:noFill/>
        </p:spPr>
        <p:txBody>
          <a:bodyPr lIns="108000" tIns="108000" rIns="108000" bIns="108000">
            <a:noAutofit/>
          </a:bodyPr>
          <a:lstStyle>
            <a:lvl1pPr>
              <a:defRPr sz="443">
                <a:solidFill>
                  <a:schemeClr val="tx1"/>
                </a:solidFill>
              </a:defRPr>
            </a:lvl1pPr>
            <a:lvl2pPr>
              <a:defRPr sz="443">
                <a:solidFill>
                  <a:schemeClr val="tx1"/>
                </a:solidFill>
              </a:defRPr>
            </a:lvl2pPr>
            <a:lvl3pPr>
              <a:defRPr sz="443">
                <a:solidFill>
                  <a:schemeClr val="tx1"/>
                </a:solidFill>
              </a:defRPr>
            </a:lvl3pPr>
            <a:lvl4pPr>
              <a:defRPr sz="443">
                <a:solidFill>
                  <a:schemeClr val="tx1"/>
                </a:solidFill>
              </a:defRPr>
            </a:lvl4pPr>
            <a:lvl5pPr>
              <a:defRPr sz="443">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844976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reaker med logo">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5"/>
            <a:ext cx="6876335" cy="5143499"/>
          </a:xfrm>
          <a:prstGeom prst="rect">
            <a:avLst/>
          </a:prstGeom>
        </p:spPr>
      </p:pic>
    </p:spTree>
    <p:extLst>
      <p:ext uri="{BB962C8B-B14F-4D97-AF65-F5344CB8AC3E}">
        <p14:creationId xmlns:p14="http://schemas.microsoft.com/office/powerpoint/2010/main" val="2880546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50" y="0"/>
            <a:ext cx="1454150" cy="1885950"/>
          </a:xfrm>
          <a:prstGeom prst="rect">
            <a:avLst/>
          </a:prstGeom>
        </p:spPr>
      </p:pic>
      <p:pic>
        <p:nvPicPr>
          <p:cNvPr id="4" name="Billede 3"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6709" y="4381500"/>
            <a:ext cx="1021292" cy="758868"/>
          </a:xfrm>
          <a:prstGeom prst="rect">
            <a:avLst/>
          </a:prstGeom>
        </p:spPr>
      </p:pic>
      <p:sp>
        <p:nvSpPr>
          <p:cNvPr id="5" name="Pladsholder til titel 1"/>
          <p:cNvSpPr>
            <a:spLocks noGrp="1"/>
          </p:cNvSpPr>
          <p:nvPr>
            <p:ph type="title"/>
          </p:nvPr>
        </p:nvSpPr>
        <p:spPr>
          <a:xfrm>
            <a:off x="513001" y="756004"/>
            <a:ext cx="5811441" cy="555229"/>
          </a:xfrm>
          <a:prstGeom prst="rect">
            <a:avLst/>
          </a:prstGeom>
        </p:spPr>
        <p:txBody>
          <a:bodyPr vert="horz" lIns="0" tIns="0" rIns="0" bIns="0" rtlCol="0" anchor="t" anchorCtr="0">
            <a:noAutofit/>
          </a:bodyPr>
          <a:lstStyle>
            <a:lvl1pPr>
              <a:defRPr sz="697"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1" y="1778793"/>
            <a:ext cx="5513784" cy="2471739"/>
          </a:xfrm>
          <a:noFill/>
        </p:spPr>
        <p:txBody>
          <a:bodyPr lIns="108000" tIns="108000" rIns="108000" bIns="108000">
            <a:normAutofit/>
          </a:bodyPr>
          <a:lstStyle>
            <a:lvl1pPr>
              <a:defRPr sz="443">
                <a:solidFill>
                  <a:schemeClr val="tx1"/>
                </a:solidFill>
              </a:defRPr>
            </a:lvl1pPr>
            <a:lvl2pPr>
              <a:defRPr sz="443">
                <a:solidFill>
                  <a:schemeClr val="tx1"/>
                </a:solidFill>
              </a:defRPr>
            </a:lvl2pPr>
            <a:lvl3pPr>
              <a:defRPr sz="443">
                <a:solidFill>
                  <a:schemeClr val="tx1"/>
                </a:solidFill>
              </a:defRPr>
            </a:lvl3pPr>
            <a:lvl4pPr>
              <a:defRPr sz="443">
                <a:solidFill>
                  <a:schemeClr val="tx1"/>
                </a:solidFill>
              </a:defRPr>
            </a:lvl4pPr>
            <a:lvl5pPr>
              <a:defRPr sz="443">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780068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spalte">
    <p:spTree>
      <p:nvGrpSpPr>
        <p:cNvPr id="1" name=""/>
        <p:cNvGrpSpPr/>
        <p:nvPr/>
      </p:nvGrpSpPr>
      <p:grpSpPr>
        <a:xfrm>
          <a:off x="0" y="0"/>
          <a:ext cx="0" cy="0"/>
          <a:chOff x="0" y="0"/>
          <a:chExt cx="0" cy="0"/>
        </a:xfrm>
      </p:grpSpPr>
      <p:pic>
        <p:nvPicPr>
          <p:cNvPr id="2" name="Billede 1"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50" y="0"/>
            <a:ext cx="1454150" cy="1885950"/>
          </a:xfrm>
          <a:prstGeom prst="rect">
            <a:avLst/>
          </a:prstGeom>
        </p:spPr>
      </p:pic>
      <p:pic>
        <p:nvPicPr>
          <p:cNvPr id="7" name="Billede 6"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6709" y="4381500"/>
            <a:ext cx="1021292" cy="758868"/>
          </a:xfrm>
          <a:prstGeom prst="rect">
            <a:avLst/>
          </a:prstGeom>
        </p:spPr>
      </p:pic>
      <p:sp>
        <p:nvSpPr>
          <p:cNvPr id="9" name="Pladsholder til titel 1"/>
          <p:cNvSpPr>
            <a:spLocks noGrp="1"/>
          </p:cNvSpPr>
          <p:nvPr>
            <p:ph type="title"/>
          </p:nvPr>
        </p:nvSpPr>
        <p:spPr>
          <a:xfrm>
            <a:off x="513001" y="756004"/>
            <a:ext cx="5811441" cy="555229"/>
          </a:xfrm>
          <a:prstGeom prst="rect">
            <a:avLst/>
          </a:prstGeom>
        </p:spPr>
        <p:txBody>
          <a:bodyPr vert="horz" lIns="0" tIns="0" rIns="0" bIns="0" rtlCol="0" anchor="t" anchorCtr="0">
            <a:noAutofit/>
          </a:bodyPr>
          <a:lstStyle>
            <a:lvl1pPr>
              <a:defRPr sz="697" b="1" i="0">
                <a:solidFill>
                  <a:schemeClr val="tx1"/>
                </a:solidFill>
                <a:latin typeface="Verdana"/>
                <a:cs typeface="Verdana"/>
              </a:defRPr>
            </a:lvl1pPr>
          </a:lstStyle>
          <a:p>
            <a:r>
              <a:rPr lang="da-DK"/>
              <a:t>Klik for at redigere i master</a:t>
            </a:r>
            <a:endParaRPr lang="da-DK" dirty="0"/>
          </a:p>
        </p:txBody>
      </p:sp>
      <p:sp>
        <p:nvSpPr>
          <p:cNvPr id="13" name="Pladsholder til tekst 12"/>
          <p:cNvSpPr>
            <a:spLocks noGrp="1"/>
          </p:cNvSpPr>
          <p:nvPr>
            <p:ph type="body" sz="quarter" idx="10"/>
          </p:nvPr>
        </p:nvSpPr>
        <p:spPr>
          <a:xfrm>
            <a:off x="513161" y="1778793"/>
            <a:ext cx="5513784" cy="2471739"/>
          </a:xfrm>
          <a:solidFill>
            <a:schemeClr val="tx1"/>
          </a:solidFill>
        </p:spPr>
        <p:txBody>
          <a:bodyPr lIns="108000" tIns="108000" rIns="108000" bIns="108000">
            <a:normAutofit/>
          </a:bodyPr>
          <a:lstStyle>
            <a:lvl1pPr>
              <a:defRPr sz="443">
                <a:solidFill>
                  <a:schemeClr val="bg1"/>
                </a:solidFill>
              </a:defRPr>
            </a:lvl1pPr>
            <a:lvl2pPr>
              <a:defRPr sz="443">
                <a:solidFill>
                  <a:schemeClr val="bg1"/>
                </a:solidFill>
              </a:defRPr>
            </a:lvl2pPr>
            <a:lvl3pPr>
              <a:defRPr sz="443">
                <a:solidFill>
                  <a:schemeClr val="bg1"/>
                </a:solidFill>
              </a:defRPr>
            </a:lvl3pPr>
            <a:lvl4pPr>
              <a:defRPr sz="443">
                <a:solidFill>
                  <a:schemeClr val="bg1"/>
                </a:solidFill>
              </a:defRPr>
            </a:lvl4pPr>
            <a:lvl5pPr>
              <a:defRPr sz="443">
                <a:solidFill>
                  <a:schemeClr val="bg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648504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alvside 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50" y="0"/>
            <a:ext cx="1454150" cy="1885950"/>
          </a:xfrm>
          <a:prstGeom prst="rect">
            <a:avLst/>
          </a:prstGeom>
        </p:spPr>
      </p:pic>
      <p:pic>
        <p:nvPicPr>
          <p:cNvPr id="11" name="Billede 10"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6709" y="4381500"/>
            <a:ext cx="1021292" cy="758868"/>
          </a:xfrm>
          <a:prstGeom prst="rect">
            <a:avLst/>
          </a:prstGeom>
        </p:spPr>
      </p:pic>
      <p:sp>
        <p:nvSpPr>
          <p:cNvPr id="13" name="Pladsholder til titel 1"/>
          <p:cNvSpPr>
            <a:spLocks noGrp="1"/>
          </p:cNvSpPr>
          <p:nvPr>
            <p:ph type="title"/>
          </p:nvPr>
        </p:nvSpPr>
        <p:spPr>
          <a:xfrm>
            <a:off x="3537003" y="756004"/>
            <a:ext cx="2787599" cy="555229"/>
          </a:xfrm>
          <a:prstGeom prst="rect">
            <a:avLst/>
          </a:prstGeom>
        </p:spPr>
        <p:txBody>
          <a:bodyPr vert="horz" lIns="0" tIns="0" rIns="0" bIns="0" rtlCol="0" anchor="t" anchorCtr="0">
            <a:noAutofit/>
          </a:bodyPr>
          <a:lstStyle>
            <a:lvl1pPr>
              <a:defRPr sz="697">
                <a:solidFill>
                  <a:schemeClr val="tx1"/>
                </a:solidFill>
              </a:defRPr>
            </a:lvl1pPr>
          </a:lstStyle>
          <a:p>
            <a:r>
              <a:rPr lang="da-DK"/>
              <a:t>Klik for at redigere i master</a:t>
            </a:r>
            <a:endParaRPr lang="da-DK" dirty="0"/>
          </a:p>
        </p:txBody>
      </p:sp>
      <p:sp>
        <p:nvSpPr>
          <p:cNvPr id="15" name="Pladsholder til billede 14"/>
          <p:cNvSpPr>
            <a:spLocks noGrp="1"/>
          </p:cNvSpPr>
          <p:nvPr>
            <p:ph type="pic" sz="quarter" idx="10"/>
          </p:nvPr>
        </p:nvSpPr>
        <p:spPr>
          <a:xfrm>
            <a:off x="3" y="0"/>
            <a:ext cx="3308747" cy="5143500"/>
          </a:xfrm>
        </p:spPr>
        <p:txBody>
          <a:bodyPr/>
          <a:lstStyle/>
          <a:p>
            <a:r>
              <a:rPr lang="da-DK"/>
              <a:t>Klik på ikonet for at tilføje et billede</a:t>
            </a:r>
          </a:p>
        </p:txBody>
      </p:sp>
      <p:sp>
        <p:nvSpPr>
          <p:cNvPr id="17" name="Pladsholder til tekst 16"/>
          <p:cNvSpPr>
            <a:spLocks noGrp="1"/>
          </p:cNvSpPr>
          <p:nvPr>
            <p:ph type="body" sz="quarter" idx="11"/>
          </p:nvPr>
        </p:nvSpPr>
        <p:spPr>
          <a:xfrm>
            <a:off x="3537349" y="1778794"/>
            <a:ext cx="2787253" cy="2471738"/>
          </a:xfrm>
        </p:spPr>
        <p:txBody>
          <a:bodyPr>
            <a:normAutofit/>
          </a:bodyPr>
          <a:lstStyle>
            <a:lvl1pPr>
              <a:defRPr sz="443">
                <a:solidFill>
                  <a:schemeClr val="tx1"/>
                </a:solidFill>
              </a:defRPr>
            </a:lvl1pPr>
            <a:lvl2pPr>
              <a:defRPr sz="443">
                <a:solidFill>
                  <a:schemeClr val="tx1"/>
                </a:solidFill>
              </a:defRPr>
            </a:lvl2pPr>
            <a:lvl3pPr>
              <a:defRPr sz="443">
                <a:solidFill>
                  <a:schemeClr val="tx1"/>
                </a:solidFill>
              </a:defRPr>
            </a:lvl3pPr>
            <a:lvl4pPr>
              <a:defRPr sz="443">
                <a:solidFill>
                  <a:schemeClr val="tx1"/>
                </a:solidFill>
              </a:defRPr>
            </a:lvl4pPr>
            <a:lvl5pPr>
              <a:defRPr sz="443">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Rektangel 7"/>
          <p:cNvSpPr/>
          <p:nvPr userDrawn="1"/>
        </p:nvSpPr>
        <p:spPr>
          <a:xfrm>
            <a:off x="4933804" y="4873212"/>
            <a:ext cx="1096775" cy="131446"/>
          </a:xfrm>
          <a:prstGeom prst="rect">
            <a:avLst/>
          </a:prstGeom>
        </p:spPr>
        <p:txBody>
          <a:bodyPr wrap="none">
            <a:spAutoFit/>
          </a:bodyPr>
          <a:lstStyle/>
          <a:p>
            <a:r>
              <a:rPr lang="en-US" sz="254" b="0" i="0" u="none" strike="noStrike" baseline="0" dirty="0">
                <a:solidFill>
                  <a:schemeClr val="tx1"/>
                </a:solidFill>
                <a:latin typeface="Verdana" panose="020B0604030504040204" pitchFamily="34" charset="0"/>
              </a:rPr>
              <a:t>Copyright © 2016, Dansk Standard. All rights reserved</a:t>
            </a:r>
            <a:endParaRPr lang="da-DK" sz="254" dirty="0">
              <a:solidFill>
                <a:schemeClr val="tx1"/>
              </a:solidFill>
            </a:endParaRPr>
          </a:p>
        </p:txBody>
      </p:sp>
    </p:spTree>
    <p:extLst>
      <p:ext uri="{BB962C8B-B14F-4D97-AF65-F5344CB8AC3E}">
        <p14:creationId xmlns:p14="http://schemas.microsoft.com/office/powerpoint/2010/main" val="1509071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50" y="0"/>
            <a:ext cx="1454150" cy="1885950"/>
          </a:xfrm>
          <a:prstGeom prst="rect">
            <a:avLst/>
          </a:prstGeom>
        </p:spPr>
      </p:pic>
      <p:pic>
        <p:nvPicPr>
          <p:cNvPr id="4" name="Billede 3"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6709" y="4381500"/>
            <a:ext cx="1021292" cy="758868"/>
          </a:xfrm>
          <a:prstGeom prst="rect">
            <a:avLst/>
          </a:prstGeom>
        </p:spPr>
      </p:pic>
      <p:sp>
        <p:nvSpPr>
          <p:cNvPr id="5" name="Pladsholder til titel 1"/>
          <p:cNvSpPr>
            <a:spLocks noGrp="1"/>
          </p:cNvSpPr>
          <p:nvPr>
            <p:ph type="title"/>
          </p:nvPr>
        </p:nvSpPr>
        <p:spPr>
          <a:xfrm>
            <a:off x="513001" y="756004"/>
            <a:ext cx="5811441" cy="555229"/>
          </a:xfrm>
          <a:prstGeom prst="rect">
            <a:avLst/>
          </a:prstGeom>
        </p:spPr>
        <p:txBody>
          <a:bodyPr vert="horz" lIns="0" tIns="0" rIns="0" bIns="0" rtlCol="0" anchor="t" anchorCtr="0">
            <a:noAutofit/>
          </a:bodyPr>
          <a:lstStyle>
            <a:lvl1pPr>
              <a:defRPr sz="697"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1" y="1778793"/>
            <a:ext cx="5513784" cy="2471739"/>
          </a:xfrm>
          <a:noFill/>
        </p:spPr>
        <p:txBody>
          <a:bodyPr lIns="108000" tIns="108000" rIns="108000" bIns="108000">
            <a:normAutofit/>
          </a:bodyPr>
          <a:lstStyle>
            <a:lvl1pPr>
              <a:defRPr sz="443">
                <a:solidFill>
                  <a:schemeClr val="tx1"/>
                </a:solidFill>
              </a:defRPr>
            </a:lvl1pPr>
            <a:lvl2pPr>
              <a:defRPr sz="443">
                <a:solidFill>
                  <a:schemeClr val="tx1"/>
                </a:solidFill>
              </a:defRPr>
            </a:lvl2pPr>
            <a:lvl3pPr>
              <a:defRPr sz="443">
                <a:solidFill>
                  <a:schemeClr val="tx1"/>
                </a:solidFill>
              </a:defRPr>
            </a:lvl3pPr>
            <a:lvl4pPr>
              <a:defRPr sz="443">
                <a:solidFill>
                  <a:schemeClr val="tx1"/>
                </a:solidFill>
              </a:defRPr>
            </a:lvl4pPr>
            <a:lvl5pPr>
              <a:defRPr sz="443">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Rektangel 6"/>
          <p:cNvSpPr/>
          <p:nvPr userDrawn="1"/>
        </p:nvSpPr>
        <p:spPr>
          <a:xfrm>
            <a:off x="5322190" y="4880210"/>
            <a:ext cx="1096775" cy="131446"/>
          </a:xfrm>
          <a:prstGeom prst="rect">
            <a:avLst/>
          </a:prstGeom>
        </p:spPr>
        <p:txBody>
          <a:bodyPr wrap="none">
            <a:spAutoFit/>
          </a:bodyPr>
          <a:lstStyle/>
          <a:p>
            <a:r>
              <a:rPr lang="en-US" sz="254" b="0" i="0" u="none" strike="noStrike" baseline="0" dirty="0">
                <a:solidFill>
                  <a:schemeClr val="tx1"/>
                </a:solidFill>
                <a:latin typeface="Verdana" panose="020B0604030504040204" pitchFamily="34" charset="0"/>
              </a:rPr>
              <a:t>Copyright © 2019, Dansk Standard. All rights reserved</a:t>
            </a:r>
            <a:endParaRPr lang="da-DK" sz="254" dirty="0">
              <a:solidFill>
                <a:schemeClr val="tx1"/>
              </a:solidFill>
            </a:endParaRPr>
          </a:p>
        </p:txBody>
      </p:sp>
    </p:spTree>
    <p:extLst>
      <p:ext uri="{BB962C8B-B14F-4D97-AF65-F5344CB8AC3E}">
        <p14:creationId xmlns:p14="http://schemas.microsoft.com/office/powerpoint/2010/main" val="1509049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reaker med teks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5"/>
            <a:ext cx="6876337" cy="5143499"/>
          </a:xfrm>
          <a:prstGeom prst="rect">
            <a:avLst/>
          </a:prstGeom>
        </p:spPr>
      </p:pic>
      <p:sp>
        <p:nvSpPr>
          <p:cNvPr id="8" name="Pladsholder til titel 1"/>
          <p:cNvSpPr>
            <a:spLocks noGrp="1"/>
          </p:cNvSpPr>
          <p:nvPr>
            <p:ph type="title"/>
          </p:nvPr>
        </p:nvSpPr>
        <p:spPr>
          <a:xfrm>
            <a:off x="0" y="1686758"/>
            <a:ext cx="6876338" cy="857250"/>
          </a:xfrm>
          <a:prstGeom prst="rect">
            <a:avLst/>
          </a:prstGeom>
        </p:spPr>
        <p:txBody>
          <a:bodyPr vert="horz" lIns="0" tIns="0" rIns="0" bIns="0" rtlCol="0" anchor="b" anchorCtr="0">
            <a:noAutofit/>
          </a:bodyPr>
          <a:lstStyle>
            <a:lvl1pPr algn="ctr">
              <a:defRPr sz="760" b="1">
                <a:solidFill>
                  <a:schemeClr val="bg1"/>
                </a:solidFill>
                <a:latin typeface="Verdana"/>
                <a:cs typeface="Verdana"/>
              </a:defRPr>
            </a:lvl1pPr>
          </a:lstStyle>
          <a:p>
            <a:r>
              <a:rPr lang="da-DK"/>
              <a:t>Klik for at redigere i master</a:t>
            </a:r>
            <a:endParaRPr lang="da-DK" dirty="0"/>
          </a:p>
        </p:txBody>
      </p:sp>
      <p:sp>
        <p:nvSpPr>
          <p:cNvPr id="10" name="Pladsholder til tekst 15"/>
          <p:cNvSpPr>
            <a:spLocks noGrp="1"/>
          </p:cNvSpPr>
          <p:nvPr>
            <p:ph type="body" sz="quarter" idx="10"/>
          </p:nvPr>
        </p:nvSpPr>
        <p:spPr>
          <a:xfrm>
            <a:off x="1498601" y="2648622"/>
            <a:ext cx="3879138" cy="1961482"/>
          </a:xfrm>
        </p:spPr>
        <p:txBody>
          <a:bodyPr>
            <a:noAutofit/>
          </a:bodyPr>
          <a:lstStyle>
            <a:lvl1pPr marL="0" indent="0" algn="ctr">
              <a:buNone/>
              <a:defRPr sz="443">
                <a:solidFill>
                  <a:schemeClr val="bg1"/>
                </a:solidFill>
                <a:latin typeface="Verdana"/>
                <a:cs typeface="Verdana"/>
              </a:defRPr>
            </a:lvl1pPr>
          </a:lstStyle>
          <a:p>
            <a:pPr lvl="0"/>
            <a:r>
              <a:rPr lang="da-DK"/>
              <a:t>Klik for at redigere i master</a:t>
            </a:r>
          </a:p>
        </p:txBody>
      </p:sp>
    </p:spTree>
    <p:extLst>
      <p:ext uri="{BB962C8B-B14F-4D97-AF65-F5344CB8AC3E}">
        <p14:creationId xmlns:p14="http://schemas.microsoft.com/office/powerpoint/2010/main" val="2694316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øn forside">
    <p:bg>
      <p:bgPr>
        <a:solidFill>
          <a:srgbClr val="6C7F40"/>
        </a:solidFill>
        <a:effectLst/>
      </p:bgPr>
    </p:bg>
    <p:spTree>
      <p:nvGrpSpPr>
        <p:cNvPr id="1" name=""/>
        <p:cNvGrpSpPr/>
        <p:nvPr/>
      </p:nvGrpSpPr>
      <p:grpSpPr>
        <a:xfrm>
          <a:off x="0" y="0"/>
          <a:ext cx="0" cy="0"/>
          <a:chOff x="0" y="0"/>
          <a:chExt cx="0" cy="0"/>
        </a:xfrm>
      </p:grpSpPr>
      <p:sp>
        <p:nvSpPr>
          <p:cNvPr id="7" name="Rektangel 6"/>
          <p:cNvSpPr/>
          <p:nvPr userDrawn="1"/>
        </p:nvSpPr>
        <p:spPr>
          <a:xfrm>
            <a:off x="148127" y="223111"/>
            <a:ext cx="6561746" cy="4697279"/>
          </a:xfrm>
          <a:prstGeom prst="rect">
            <a:avLst/>
          </a:prstGeom>
          <a:solidFill>
            <a:srgbClr val="6D7F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053">
              <a:latin typeface="Arial"/>
              <a:cs typeface="Arial"/>
            </a:endParaRPr>
          </a:p>
        </p:txBody>
      </p:sp>
      <p:pic>
        <p:nvPicPr>
          <p:cNvPr id="8" name="Billede 7" descr="syvtal.png"/>
          <p:cNvPicPr>
            <a:picLocks noChangeAspect="1"/>
          </p:cNvPicPr>
          <p:nvPr userDrawn="1"/>
        </p:nvPicPr>
        <p:blipFill rotWithShape="1">
          <a:blip r:embed="rId2" cstate="print">
            <a:extLst>
              <a:ext uri="{28A0092B-C50C-407E-A947-70E740481C1C}">
                <a14:useLocalDpi xmlns:a14="http://schemas.microsoft.com/office/drawing/2010/main"/>
              </a:ext>
            </a:extLst>
          </a:blip>
          <a:srcRect t="13031" r="11895" b="12738"/>
          <a:stretch/>
        </p:blipFill>
        <p:spPr>
          <a:xfrm>
            <a:off x="3311150" y="189775"/>
            <a:ext cx="3355958" cy="4684140"/>
          </a:xfrm>
          <a:prstGeom prst="rect">
            <a:avLst/>
          </a:prstGeom>
        </p:spPr>
      </p:pic>
      <p:sp>
        <p:nvSpPr>
          <p:cNvPr id="10" name="Pladsholder til indhold 2"/>
          <p:cNvSpPr>
            <a:spLocks noGrp="1"/>
          </p:cNvSpPr>
          <p:nvPr>
            <p:ph idx="1"/>
          </p:nvPr>
        </p:nvSpPr>
        <p:spPr>
          <a:xfrm>
            <a:off x="496145" y="2755160"/>
            <a:ext cx="6172200" cy="581151"/>
          </a:xfrm>
          <a:prstGeom prst="rect">
            <a:avLst/>
          </a:prstGeom>
        </p:spPr>
        <p:txBody>
          <a:bodyPr>
            <a:normAutofit/>
          </a:bodyPr>
          <a:lstStyle>
            <a:lvl1pPr marL="0" indent="0">
              <a:buNone/>
              <a:defRPr sz="1200">
                <a:solidFill>
                  <a:srgbClr val="FFFFFF"/>
                </a:solidFill>
                <a:latin typeface="Arial" charset="0"/>
                <a:ea typeface="Arial" charset="0"/>
                <a:cs typeface="Arial" charset="0"/>
              </a:defRPr>
            </a:lvl1pPr>
            <a:lvl2pPr>
              <a:defRPr sz="1500">
                <a:solidFill>
                  <a:srgbClr val="FFFFFF"/>
                </a:solidFill>
              </a:defRPr>
            </a:lvl2pPr>
            <a:lvl3pPr>
              <a:defRPr sz="1350">
                <a:solidFill>
                  <a:srgbClr val="FFFFFF"/>
                </a:solidFill>
              </a:defRPr>
            </a:lvl3pPr>
            <a:lvl4pPr>
              <a:defRPr sz="1200">
                <a:solidFill>
                  <a:srgbClr val="FFFFFF"/>
                </a:solidFill>
              </a:defRPr>
            </a:lvl4pPr>
            <a:lvl5pPr>
              <a:defRPr sz="1200">
                <a:solidFill>
                  <a:srgbClr val="FFFFFF"/>
                </a:solidFill>
              </a:defRPr>
            </a:lvl5pPr>
          </a:lstStyle>
          <a:p>
            <a:pPr lvl="0"/>
            <a:r>
              <a:rPr lang="da-DK"/>
              <a:t>Rediger teksttypografien i masteren
Andet niveau
Tredje niveau
Fjerde niveau
Femte niveau</a:t>
            </a:r>
          </a:p>
        </p:txBody>
      </p:sp>
      <p:sp>
        <p:nvSpPr>
          <p:cNvPr id="11" name="Titel 1"/>
          <p:cNvSpPr>
            <a:spLocks noGrp="1"/>
          </p:cNvSpPr>
          <p:nvPr>
            <p:ph type="title" hasCustomPrompt="1"/>
          </p:nvPr>
        </p:nvSpPr>
        <p:spPr>
          <a:xfrm>
            <a:off x="496145" y="1858323"/>
            <a:ext cx="6172200" cy="857250"/>
          </a:xfrm>
          <a:prstGeom prst="rect">
            <a:avLst/>
          </a:prstGeom>
        </p:spPr>
        <p:txBody>
          <a:bodyPr>
            <a:noAutofit/>
          </a:bodyPr>
          <a:lstStyle>
            <a:lvl1pPr algn="l">
              <a:defRPr sz="3000" b="0">
                <a:solidFill>
                  <a:srgbClr val="FFFFFF"/>
                </a:solidFill>
                <a:latin typeface="Arial"/>
                <a:cs typeface="Arial"/>
              </a:defRPr>
            </a:lvl1pPr>
          </a:lstStyle>
          <a:p>
            <a:pPr lvl="0"/>
            <a:r>
              <a:rPr lang="da-DK" dirty="0"/>
              <a:t>Indsæt præsentationstitel</a:t>
            </a:r>
          </a:p>
        </p:txBody>
      </p:sp>
      <p:sp>
        <p:nvSpPr>
          <p:cNvPr id="12" name="Pladsholder til indhold 2"/>
          <p:cNvSpPr>
            <a:spLocks noGrp="1"/>
          </p:cNvSpPr>
          <p:nvPr>
            <p:ph idx="13"/>
          </p:nvPr>
        </p:nvSpPr>
        <p:spPr>
          <a:xfrm>
            <a:off x="496145" y="1238673"/>
            <a:ext cx="6172200" cy="581151"/>
          </a:xfrm>
          <a:prstGeom prst="rect">
            <a:avLst/>
          </a:prstGeom>
        </p:spPr>
        <p:txBody>
          <a:bodyPr>
            <a:noAutofit/>
          </a:bodyPr>
          <a:lstStyle>
            <a:lvl1pPr marL="0" indent="0">
              <a:buNone/>
              <a:defRPr sz="1200">
                <a:solidFill>
                  <a:srgbClr val="FFFFFF"/>
                </a:solidFill>
                <a:latin typeface="Arial"/>
                <a:cs typeface="Arial"/>
              </a:defRPr>
            </a:lvl1pPr>
            <a:lvl2pPr>
              <a:defRPr sz="1500">
                <a:solidFill>
                  <a:srgbClr val="FFFFFF"/>
                </a:solidFill>
              </a:defRPr>
            </a:lvl2pPr>
            <a:lvl3pPr>
              <a:defRPr sz="1350">
                <a:solidFill>
                  <a:srgbClr val="FFFFFF"/>
                </a:solidFill>
              </a:defRPr>
            </a:lvl3pPr>
            <a:lvl4pPr>
              <a:defRPr sz="1200">
                <a:solidFill>
                  <a:srgbClr val="FFFFFF"/>
                </a:solidFill>
              </a:defRPr>
            </a:lvl4pPr>
            <a:lvl5pPr>
              <a:defRPr sz="1200">
                <a:solidFill>
                  <a:srgbClr val="FFFFFF"/>
                </a:solidFill>
              </a:defRPr>
            </a:lvl5pPr>
          </a:lstStyle>
          <a:p>
            <a:pPr lvl="0"/>
            <a:r>
              <a:rPr lang="da-DK"/>
              <a:t>Rediger teksttypografien i masteren
Andet niveau
Tredje niveau
Fjerde niveau
Femte niveau</a:t>
            </a:r>
          </a:p>
        </p:txBody>
      </p:sp>
      <p:sp>
        <p:nvSpPr>
          <p:cNvPr id="9" name="Tekstfelt 8"/>
          <p:cNvSpPr txBox="1"/>
          <p:nvPr userDrawn="1"/>
        </p:nvSpPr>
        <p:spPr>
          <a:xfrm>
            <a:off x="201969" y="4943445"/>
            <a:ext cx="813043" cy="173124"/>
          </a:xfrm>
          <a:prstGeom prst="rect">
            <a:avLst/>
          </a:prstGeom>
          <a:noFill/>
        </p:spPr>
        <p:txBody>
          <a:bodyPr wrap="none" rtlCol="0">
            <a:spAutoFit/>
          </a:bodyPr>
          <a:lstStyle/>
          <a:p>
            <a:r>
              <a:rPr lang="da-DK" sz="525" dirty="0">
                <a:solidFill>
                  <a:schemeClr val="bg1"/>
                </a:solidFill>
                <a:latin typeface="Arial" charset="0"/>
                <a:ea typeface="Arial" charset="0"/>
                <a:cs typeface="Arial" charset="0"/>
              </a:rPr>
              <a:t>Copyright /KL.7 2018</a:t>
            </a:r>
          </a:p>
        </p:txBody>
      </p:sp>
    </p:spTree>
    <p:extLst>
      <p:ext uri="{BB962C8B-B14F-4D97-AF65-F5344CB8AC3E}">
        <p14:creationId xmlns:p14="http://schemas.microsoft.com/office/powerpoint/2010/main" val="137167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Titel og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GB"/>
          </a:p>
        </p:txBody>
      </p:sp>
      <p:sp>
        <p:nvSpPr>
          <p:cNvPr id="3" name="Pladsholder til tekst 2"/>
          <p:cNvSpPr>
            <a:spLocks noGrp="1"/>
          </p:cNvSpPr>
          <p:nvPr>
            <p:ph type="body"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GB"/>
          </a:p>
        </p:txBody>
      </p:sp>
    </p:spTree>
    <p:extLst>
      <p:ext uri="{BB962C8B-B14F-4D97-AF65-F5344CB8AC3E}">
        <p14:creationId xmlns:p14="http://schemas.microsoft.com/office/powerpoint/2010/main" val="30133400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Forside">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6876335" cy="5143499"/>
          </a:xfrm>
          <a:prstGeom prst="rect">
            <a:avLst/>
          </a:prstGeom>
          <a:solidFill>
            <a:schemeClr val="tx2"/>
          </a:solidFill>
        </p:spPr>
      </p:pic>
      <p:sp>
        <p:nvSpPr>
          <p:cNvPr id="10" name="Pladsholder til titel 1"/>
          <p:cNvSpPr>
            <a:spLocks noGrp="1"/>
          </p:cNvSpPr>
          <p:nvPr>
            <p:ph type="title"/>
          </p:nvPr>
        </p:nvSpPr>
        <p:spPr>
          <a:xfrm>
            <a:off x="-1" y="1732148"/>
            <a:ext cx="6876337" cy="857250"/>
          </a:xfrm>
          <a:prstGeom prst="rect">
            <a:avLst/>
          </a:prstGeom>
        </p:spPr>
        <p:txBody>
          <a:bodyPr vert="horz" lIns="0" tIns="0" rIns="91440" bIns="0" rtlCol="0" anchor="b" anchorCtr="0">
            <a:noAutofit/>
          </a:bodyPr>
          <a:lstStyle>
            <a:lvl1pPr algn="ctr">
              <a:defRPr sz="2400" b="1">
                <a:solidFill>
                  <a:schemeClr val="bg1"/>
                </a:solidFill>
                <a:latin typeface="Verdana"/>
                <a:cs typeface="Verdana"/>
              </a:defRPr>
            </a:lvl1pPr>
          </a:lstStyle>
          <a:p>
            <a:r>
              <a:rPr lang="da-DK"/>
              <a:t>Klik for at redigere i master</a:t>
            </a:r>
            <a:endParaRPr lang="da-DK" dirty="0"/>
          </a:p>
        </p:txBody>
      </p:sp>
      <p:sp>
        <p:nvSpPr>
          <p:cNvPr id="11" name="Pladsholder til titel 1"/>
          <p:cNvSpPr txBox="1">
            <a:spLocks/>
          </p:cNvSpPr>
          <p:nvPr userDrawn="1"/>
        </p:nvSpPr>
        <p:spPr>
          <a:xfrm>
            <a:off x="0" y="2600222"/>
            <a:ext cx="6858000" cy="857250"/>
          </a:xfrm>
          <a:prstGeom prst="rect">
            <a:avLst/>
          </a:prstGeom>
        </p:spPr>
        <p:txBody>
          <a:bodyPr vert="horz" lIns="68580" tIns="0" rIns="68580" bIns="34290"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1800" b="0" dirty="0">
              <a:solidFill>
                <a:schemeClr val="bg1"/>
              </a:solidFill>
              <a:latin typeface="Verdana"/>
              <a:cs typeface="Verdana"/>
            </a:endParaRPr>
          </a:p>
        </p:txBody>
      </p:sp>
      <p:sp>
        <p:nvSpPr>
          <p:cNvPr id="13" name="Pladsholder til titel 1"/>
          <p:cNvSpPr txBox="1">
            <a:spLocks/>
          </p:cNvSpPr>
          <p:nvPr userDrawn="1"/>
        </p:nvSpPr>
        <p:spPr>
          <a:xfrm>
            <a:off x="0" y="2605634"/>
            <a:ext cx="6858000" cy="857250"/>
          </a:xfrm>
          <a:prstGeom prst="rect">
            <a:avLst/>
          </a:prstGeom>
        </p:spPr>
        <p:txBody>
          <a:bodyPr vert="horz" lIns="68580" tIns="0" rIns="68580" bIns="34290"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1875" b="0" dirty="0">
              <a:solidFill>
                <a:schemeClr val="bg1"/>
              </a:solidFill>
              <a:latin typeface="Verdana"/>
              <a:cs typeface="Verdana"/>
            </a:endParaRPr>
          </a:p>
        </p:txBody>
      </p:sp>
      <p:sp>
        <p:nvSpPr>
          <p:cNvPr id="16" name="Pladsholder til tekst 15"/>
          <p:cNvSpPr>
            <a:spLocks noGrp="1"/>
          </p:cNvSpPr>
          <p:nvPr>
            <p:ph type="body" sz="quarter" idx="10"/>
          </p:nvPr>
        </p:nvSpPr>
        <p:spPr>
          <a:xfrm>
            <a:off x="-1" y="2605634"/>
            <a:ext cx="6876337" cy="542925"/>
          </a:xfrm>
        </p:spPr>
        <p:txBody>
          <a:bodyPr>
            <a:noAutofit/>
          </a:bodyPr>
          <a:lstStyle>
            <a:lvl1pPr marL="0" indent="0" algn="ctr">
              <a:buNone/>
              <a:defRPr sz="1875">
                <a:solidFill>
                  <a:schemeClr val="bg1"/>
                </a:solidFill>
                <a:latin typeface="Verdana"/>
                <a:cs typeface="Verdana"/>
              </a:defRPr>
            </a:lvl1pPr>
          </a:lstStyle>
          <a:p>
            <a:pPr lvl="0"/>
            <a:r>
              <a:rPr lang="da-DK"/>
              <a:t>Klik for at redigere i master</a:t>
            </a:r>
          </a:p>
        </p:txBody>
      </p:sp>
    </p:spTree>
    <p:extLst>
      <p:ext uri="{BB962C8B-B14F-4D97-AF65-F5344CB8AC3E}">
        <p14:creationId xmlns:p14="http://schemas.microsoft.com/office/powerpoint/2010/main" val="2594705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reaker med teks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6876337" cy="5143499"/>
          </a:xfrm>
          <a:prstGeom prst="rect">
            <a:avLst/>
          </a:prstGeom>
        </p:spPr>
      </p:pic>
      <p:sp>
        <p:nvSpPr>
          <p:cNvPr id="8" name="Pladsholder til titel 1"/>
          <p:cNvSpPr>
            <a:spLocks noGrp="1"/>
          </p:cNvSpPr>
          <p:nvPr>
            <p:ph type="title"/>
          </p:nvPr>
        </p:nvSpPr>
        <p:spPr>
          <a:xfrm>
            <a:off x="0" y="1686758"/>
            <a:ext cx="6876338" cy="857250"/>
          </a:xfrm>
          <a:prstGeom prst="rect">
            <a:avLst/>
          </a:prstGeom>
        </p:spPr>
        <p:txBody>
          <a:bodyPr vert="horz" lIns="0" tIns="0" rIns="0" bIns="0" rtlCol="0" anchor="b" anchorCtr="0">
            <a:noAutofit/>
          </a:bodyPr>
          <a:lstStyle>
            <a:lvl1pPr algn="ctr">
              <a:defRPr sz="1800" b="1">
                <a:solidFill>
                  <a:schemeClr val="bg1"/>
                </a:solidFill>
                <a:latin typeface="Verdana"/>
                <a:cs typeface="Verdana"/>
              </a:defRPr>
            </a:lvl1pPr>
          </a:lstStyle>
          <a:p>
            <a:r>
              <a:rPr lang="da-DK"/>
              <a:t>Klik for at redigere i master</a:t>
            </a:r>
            <a:endParaRPr lang="da-DK" dirty="0"/>
          </a:p>
        </p:txBody>
      </p:sp>
      <p:sp>
        <p:nvSpPr>
          <p:cNvPr id="10" name="Pladsholder til tekst 15"/>
          <p:cNvSpPr>
            <a:spLocks noGrp="1"/>
          </p:cNvSpPr>
          <p:nvPr>
            <p:ph type="body" sz="quarter" idx="10"/>
          </p:nvPr>
        </p:nvSpPr>
        <p:spPr>
          <a:xfrm>
            <a:off x="1498600" y="2648619"/>
            <a:ext cx="3879138" cy="1961482"/>
          </a:xfrm>
        </p:spPr>
        <p:txBody>
          <a:bodyPr>
            <a:noAutofit/>
          </a:bodyPr>
          <a:lstStyle>
            <a:lvl1pPr marL="0" indent="0" algn="ctr">
              <a:buNone/>
              <a:defRPr sz="1050">
                <a:solidFill>
                  <a:schemeClr val="bg1"/>
                </a:solidFill>
                <a:latin typeface="Verdana"/>
                <a:cs typeface="Verdana"/>
              </a:defRPr>
            </a:lvl1pPr>
          </a:lstStyle>
          <a:p>
            <a:pPr lvl="0"/>
            <a:r>
              <a:rPr lang="da-DK"/>
              <a:t>Klik for at redigere i master</a:t>
            </a:r>
          </a:p>
        </p:txBody>
      </p:sp>
    </p:spTree>
    <p:extLst>
      <p:ext uri="{BB962C8B-B14F-4D97-AF65-F5344CB8AC3E}">
        <p14:creationId xmlns:p14="http://schemas.microsoft.com/office/powerpoint/2010/main" val="3943056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alvside 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11" name="Billede 10"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13" name="Pladsholder til titel 1"/>
          <p:cNvSpPr>
            <a:spLocks noGrp="1"/>
          </p:cNvSpPr>
          <p:nvPr>
            <p:ph type="title"/>
          </p:nvPr>
        </p:nvSpPr>
        <p:spPr>
          <a:xfrm>
            <a:off x="3537001" y="756000"/>
            <a:ext cx="2787599" cy="555229"/>
          </a:xfrm>
          <a:prstGeom prst="rect">
            <a:avLst/>
          </a:prstGeom>
        </p:spPr>
        <p:txBody>
          <a:bodyPr vert="horz" lIns="0" tIns="0" rIns="0" bIns="0" rtlCol="0" anchor="t" anchorCtr="0">
            <a:noAutofit/>
          </a:bodyPr>
          <a:lstStyle>
            <a:lvl1pPr>
              <a:defRPr sz="1650">
                <a:solidFill>
                  <a:schemeClr val="tx1"/>
                </a:solidFill>
              </a:defRPr>
            </a:lvl1pPr>
          </a:lstStyle>
          <a:p>
            <a:r>
              <a:rPr lang="da-DK"/>
              <a:t>Klik for at redigere i master</a:t>
            </a:r>
            <a:endParaRPr lang="da-DK" dirty="0"/>
          </a:p>
        </p:txBody>
      </p:sp>
      <p:sp>
        <p:nvSpPr>
          <p:cNvPr id="15" name="Pladsholder til billede 14"/>
          <p:cNvSpPr>
            <a:spLocks noGrp="1"/>
          </p:cNvSpPr>
          <p:nvPr>
            <p:ph type="pic" sz="quarter" idx="10"/>
          </p:nvPr>
        </p:nvSpPr>
        <p:spPr>
          <a:xfrm>
            <a:off x="1" y="0"/>
            <a:ext cx="3308747" cy="5143500"/>
          </a:xfrm>
        </p:spPr>
        <p:txBody>
          <a:bodyPr/>
          <a:lstStyle/>
          <a:p>
            <a:r>
              <a:rPr lang="da-DK"/>
              <a:t>Klik på ikonet for at tilføje et billede</a:t>
            </a:r>
          </a:p>
        </p:txBody>
      </p:sp>
      <p:sp>
        <p:nvSpPr>
          <p:cNvPr id="17" name="Pladsholder til tekst 16"/>
          <p:cNvSpPr>
            <a:spLocks noGrp="1"/>
          </p:cNvSpPr>
          <p:nvPr>
            <p:ph type="body" sz="quarter" idx="11"/>
          </p:nvPr>
        </p:nvSpPr>
        <p:spPr>
          <a:xfrm>
            <a:off x="3537347" y="1778794"/>
            <a:ext cx="2787253" cy="2471738"/>
          </a:xfrm>
        </p:spPr>
        <p:txBody>
          <a:bodyPr>
            <a:norm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396632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8" name="Billede 7"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10" name="Pladsholder til titel 1"/>
          <p:cNvSpPr>
            <a:spLocks noGrp="1"/>
          </p:cNvSpPr>
          <p:nvPr>
            <p:ph type="title"/>
          </p:nvPr>
        </p:nvSpPr>
        <p:spPr>
          <a:xfrm>
            <a:off x="513001" y="756000"/>
            <a:ext cx="2787599" cy="555229"/>
          </a:xfrm>
          <a:prstGeom prst="rect">
            <a:avLst/>
          </a:prstGeom>
        </p:spPr>
        <p:txBody>
          <a:bodyPr vert="horz" lIns="0" tIns="0" rIns="0" bIns="0" rtlCol="0" anchor="t" anchorCtr="0">
            <a:noAutofit/>
          </a:bodyPr>
          <a:lstStyle>
            <a:lvl1pPr>
              <a:defRPr sz="1650"/>
            </a:lvl1pPr>
          </a:lstStyle>
          <a:p>
            <a:r>
              <a:rPr lang="da-DK"/>
              <a:t>Klik for at redigere i master</a:t>
            </a:r>
            <a:endParaRPr lang="da-DK" dirty="0"/>
          </a:p>
        </p:txBody>
      </p:sp>
      <p:sp>
        <p:nvSpPr>
          <p:cNvPr id="11" name="Pladsholder til billede 14"/>
          <p:cNvSpPr>
            <a:spLocks noGrp="1"/>
          </p:cNvSpPr>
          <p:nvPr>
            <p:ph type="pic" sz="quarter" idx="10"/>
          </p:nvPr>
        </p:nvSpPr>
        <p:spPr>
          <a:xfrm>
            <a:off x="513001" y="1782000"/>
            <a:ext cx="2780903" cy="2468531"/>
          </a:xfrm>
        </p:spPr>
        <p:txBody>
          <a:bodyPr/>
          <a:lstStyle/>
          <a:p>
            <a:r>
              <a:rPr lang="da-DK"/>
              <a:t>Klik på ikonet for at tilføje et billede</a:t>
            </a:r>
            <a:endParaRPr lang="da-DK" dirty="0"/>
          </a:p>
        </p:txBody>
      </p:sp>
      <p:sp>
        <p:nvSpPr>
          <p:cNvPr id="13" name="Pladsholder til tekst 12"/>
          <p:cNvSpPr>
            <a:spLocks noGrp="1"/>
          </p:cNvSpPr>
          <p:nvPr>
            <p:ph type="body" sz="quarter" idx="11"/>
          </p:nvPr>
        </p:nvSpPr>
        <p:spPr>
          <a:xfrm>
            <a:off x="3538539" y="1778794"/>
            <a:ext cx="2787253" cy="2471738"/>
          </a:xfrm>
        </p:spPr>
        <p:txBody>
          <a:bodyPr>
            <a:normAutofit/>
          </a:bodyPr>
          <a:lstStyle>
            <a:lvl1pPr>
              <a:defRPr sz="1050">
                <a:solidFill>
                  <a:srgbClr val="00203D"/>
                </a:solidFill>
              </a:defRPr>
            </a:lvl1pPr>
            <a:lvl2pPr>
              <a:defRPr sz="1050">
                <a:solidFill>
                  <a:srgbClr val="00203D"/>
                </a:solidFill>
              </a:defRPr>
            </a:lvl2pPr>
            <a:lvl3pPr>
              <a:defRPr sz="1050">
                <a:solidFill>
                  <a:srgbClr val="00203D"/>
                </a:solidFill>
              </a:defRPr>
            </a:lvl3pPr>
            <a:lvl4pPr>
              <a:defRPr sz="1050">
                <a:solidFill>
                  <a:srgbClr val="00203D"/>
                </a:solidFill>
              </a:defRPr>
            </a:lvl4pPr>
            <a:lvl5pPr>
              <a:defRPr sz="1050">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367676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tekstboks farve">
    <p:spTree>
      <p:nvGrpSpPr>
        <p:cNvPr id="1" name=""/>
        <p:cNvGrpSpPr/>
        <p:nvPr/>
      </p:nvGrpSpPr>
      <p:grpSpPr>
        <a:xfrm>
          <a:off x="0" y="0"/>
          <a:ext cx="0" cy="0"/>
          <a:chOff x="0" y="0"/>
          <a:chExt cx="0" cy="0"/>
        </a:xfrm>
      </p:grpSpPr>
      <p:pic>
        <p:nvPicPr>
          <p:cNvPr id="2" name="Billede 1"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7" name="Billede 6"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9"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solidFill>
                  <a:schemeClr val="tx1"/>
                </a:solidFill>
                <a:latin typeface="Verdana"/>
                <a:cs typeface="Verdana"/>
              </a:defRPr>
            </a:lvl1pPr>
          </a:lstStyle>
          <a:p>
            <a:r>
              <a:rPr lang="da-DK"/>
              <a:t>Klik for at redigere i master</a:t>
            </a:r>
            <a:endParaRPr lang="da-DK" dirty="0"/>
          </a:p>
        </p:txBody>
      </p:sp>
      <p:sp>
        <p:nvSpPr>
          <p:cNvPr id="13" name="Pladsholder til tekst 12"/>
          <p:cNvSpPr>
            <a:spLocks noGrp="1"/>
          </p:cNvSpPr>
          <p:nvPr>
            <p:ph type="body" sz="quarter" idx="10"/>
          </p:nvPr>
        </p:nvSpPr>
        <p:spPr>
          <a:xfrm>
            <a:off x="513160" y="1778793"/>
            <a:ext cx="5513784" cy="2471739"/>
          </a:xfrm>
          <a:solidFill>
            <a:srgbClr val="88BFE8"/>
          </a:solidFill>
        </p:spPr>
        <p:txBody>
          <a:bodyPr lIns="108000" tIns="108000" rIns="108000" bIns="108000">
            <a:norm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150459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tekstboks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5"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0" y="1778793"/>
            <a:ext cx="5513784" cy="2471739"/>
          </a:xfrm>
          <a:noFill/>
        </p:spPr>
        <p:txBody>
          <a:bodyPr lIns="108000" tIns="108000" rIns="108000" bIns="108000">
            <a:norm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923890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tekstbokse farve">
    <p:spTree>
      <p:nvGrpSpPr>
        <p:cNvPr id="1" name=""/>
        <p:cNvGrpSpPr/>
        <p:nvPr/>
      </p:nvGrpSpPr>
      <p:grpSpPr>
        <a:xfrm>
          <a:off x="0" y="0"/>
          <a:ext cx="0" cy="0"/>
          <a:chOff x="0" y="0"/>
          <a:chExt cx="0" cy="0"/>
        </a:xfrm>
      </p:grpSpPr>
      <p:pic>
        <p:nvPicPr>
          <p:cNvPr id="9" name="Billede 8"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6" name="Billede 5"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8"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solidFill>
                  <a:schemeClr val="tx1"/>
                </a:solidFill>
                <a:latin typeface="Verdana"/>
                <a:cs typeface="Verdana"/>
              </a:defRPr>
            </a:lvl1pPr>
          </a:lstStyle>
          <a:p>
            <a:r>
              <a:rPr lang="da-DK"/>
              <a:t>Klik for at redigere i master</a:t>
            </a:r>
            <a:endParaRPr lang="da-DK" dirty="0"/>
          </a:p>
        </p:txBody>
      </p:sp>
      <p:sp>
        <p:nvSpPr>
          <p:cNvPr id="11" name="Pladsholder til tekst 12"/>
          <p:cNvSpPr>
            <a:spLocks noGrp="1"/>
          </p:cNvSpPr>
          <p:nvPr>
            <p:ph type="body" sz="quarter" idx="10"/>
          </p:nvPr>
        </p:nvSpPr>
        <p:spPr>
          <a:xfrm>
            <a:off x="513161" y="1778793"/>
            <a:ext cx="2693590" cy="2471738"/>
          </a:xfrm>
          <a:solidFill>
            <a:schemeClr val="tx2"/>
          </a:solidFill>
        </p:spPr>
        <p:txBody>
          <a:bodyPr lIns="108000" tIns="108000" rIns="108000" bIns="108000">
            <a:norm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Pladsholder til tekst 12"/>
          <p:cNvSpPr>
            <a:spLocks noGrp="1"/>
          </p:cNvSpPr>
          <p:nvPr>
            <p:ph type="body" sz="quarter" idx="11"/>
          </p:nvPr>
        </p:nvSpPr>
        <p:spPr>
          <a:xfrm>
            <a:off x="3346450" y="1778793"/>
            <a:ext cx="2680493" cy="2471738"/>
          </a:xfrm>
          <a:solidFill>
            <a:schemeClr val="tx2"/>
          </a:solidFill>
        </p:spPr>
        <p:txBody>
          <a:bodyPr lIns="108000" tIns="108000" rIns="108000" bIns="108000">
            <a:norm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9432386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tekstsbokse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5"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1" y="1778793"/>
            <a:ext cx="2693590" cy="2471738"/>
          </a:xfrm>
          <a:noFill/>
        </p:spPr>
        <p:txBody>
          <a:bodyPr lIns="108000" tIns="108000" rIns="108000" bIns="108000">
            <a:norm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3346450" y="1778793"/>
            <a:ext cx="2680493" cy="2471738"/>
          </a:xfrm>
          <a:noFill/>
        </p:spPr>
        <p:txBody>
          <a:bodyPr lIns="108000" tIns="108000" rIns="108000" bIns="108000">
            <a:normAutofit/>
          </a:bodyPr>
          <a:lstStyle>
            <a:lvl1pPr>
              <a:defRPr sz="1050">
                <a:solidFill>
                  <a:srgbClr val="00203D"/>
                </a:solidFill>
              </a:defRPr>
            </a:lvl1pPr>
            <a:lvl2pPr>
              <a:defRPr sz="1050">
                <a:solidFill>
                  <a:srgbClr val="00203D"/>
                </a:solidFill>
              </a:defRPr>
            </a:lvl2pPr>
            <a:lvl3pPr>
              <a:defRPr sz="1050">
                <a:solidFill>
                  <a:srgbClr val="00203D"/>
                </a:solidFill>
              </a:defRPr>
            </a:lvl3pPr>
            <a:lvl4pPr>
              <a:defRPr sz="1050">
                <a:solidFill>
                  <a:srgbClr val="00203D"/>
                </a:solidFill>
              </a:defRPr>
            </a:lvl4pPr>
            <a:lvl5pPr>
              <a:defRPr sz="1050">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4282573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tekstbokse_farve">
    <p:spTree>
      <p:nvGrpSpPr>
        <p:cNvPr id="1" name=""/>
        <p:cNvGrpSpPr/>
        <p:nvPr/>
      </p:nvGrpSpPr>
      <p:grpSpPr>
        <a:xfrm>
          <a:off x="0" y="0"/>
          <a:ext cx="0" cy="0"/>
          <a:chOff x="0" y="0"/>
          <a:chExt cx="0" cy="0"/>
        </a:xfrm>
      </p:grpSpPr>
      <p:pic>
        <p:nvPicPr>
          <p:cNvPr id="12" name="Billede 11"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9" name="Billede 8"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11"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latin typeface="Verdana"/>
                <a:cs typeface="Verdana"/>
              </a:defRPr>
            </a:lvl1pPr>
          </a:lstStyle>
          <a:p>
            <a:r>
              <a:rPr lang="da-DK"/>
              <a:t>Klik for at redigere i master</a:t>
            </a:r>
            <a:endParaRPr lang="da-DK" dirty="0"/>
          </a:p>
        </p:txBody>
      </p:sp>
      <p:sp>
        <p:nvSpPr>
          <p:cNvPr id="13" name="Pladsholder til tekst 12"/>
          <p:cNvSpPr>
            <a:spLocks noGrp="1"/>
          </p:cNvSpPr>
          <p:nvPr>
            <p:ph type="body" sz="quarter" idx="10"/>
          </p:nvPr>
        </p:nvSpPr>
        <p:spPr>
          <a:xfrm>
            <a:off x="513161" y="1778794"/>
            <a:ext cx="2693590" cy="1180307"/>
          </a:xfrm>
          <a:solidFill>
            <a:srgbClr val="88BFE8"/>
          </a:solidFill>
        </p:spPr>
        <p:txBody>
          <a:bodyPr lIns="108000" tIns="108000" rIns="108000" bIns="108000">
            <a:no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4" name="Pladsholder til tekst 12"/>
          <p:cNvSpPr>
            <a:spLocks noGrp="1"/>
          </p:cNvSpPr>
          <p:nvPr>
            <p:ph type="body" sz="quarter" idx="11"/>
          </p:nvPr>
        </p:nvSpPr>
        <p:spPr>
          <a:xfrm>
            <a:off x="3346450" y="1778794"/>
            <a:ext cx="2680493" cy="1180307"/>
          </a:xfrm>
          <a:solidFill>
            <a:srgbClr val="88BFE8"/>
          </a:solidFill>
        </p:spPr>
        <p:txBody>
          <a:bodyPr lIns="108000" tIns="108000" rIns="108000" bIns="108000">
            <a:noAutofit/>
          </a:bodyPr>
          <a:lstStyle>
            <a:lvl1pPr>
              <a:defRPr sz="1050">
                <a:solidFill>
                  <a:srgbClr val="00203D"/>
                </a:solidFill>
              </a:defRPr>
            </a:lvl1pPr>
            <a:lvl2pPr>
              <a:defRPr sz="1050">
                <a:solidFill>
                  <a:srgbClr val="00203D"/>
                </a:solidFill>
              </a:defRPr>
            </a:lvl2pPr>
            <a:lvl3pPr>
              <a:defRPr sz="1050">
                <a:solidFill>
                  <a:srgbClr val="00203D"/>
                </a:solidFill>
              </a:defRPr>
            </a:lvl3pPr>
            <a:lvl4pPr>
              <a:defRPr sz="1050">
                <a:solidFill>
                  <a:srgbClr val="00203D"/>
                </a:solidFill>
              </a:defRPr>
            </a:lvl4pPr>
            <a:lvl5pPr>
              <a:defRPr sz="1050">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Pladsholder til tekst 12"/>
          <p:cNvSpPr>
            <a:spLocks noGrp="1"/>
          </p:cNvSpPr>
          <p:nvPr>
            <p:ph type="body" sz="quarter" idx="12"/>
          </p:nvPr>
        </p:nvSpPr>
        <p:spPr>
          <a:xfrm>
            <a:off x="513161" y="3086706"/>
            <a:ext cx="2693590" cy="1163825"/>
          </a:xfrm>
          <a:solidFill>
            <a:srgbClr val="88BFE8"/>
          </a:solidFill>
        </p:spPr>
        <p:txBody>
          <a:bodyPr lIns="108000" tIns="108000" rIns="108000" bIns="108000">
            <a:noAutofit/>
          </a:bodyPr>
          <a:lstStyle>
            <a:lvl1pPr>
              <a:defRPr sz="1050">
                <a:solidFill>
                  <a:srgbClr val="00203D"/>
                </a:solidFill>
              </a:defRPr>
            </a:lvl1pPr>
            <a:lvl2pPr>
              <a:defRPr sz="1050">
                <a:solidFill>
                  <a:srgbClr val="00203D"/>
                </a:solidFill>
              </a:defRPr>
            </a:lvl2pPr>
            <a:lvl3pPr>
              <a:defRPr sz="1050">
                <a:solidFill>
                  <a:srgbClr val="00203D"/>
                </a:solidFill>
              </a:defRPr>
            </a:lvl3pPr>
            <a:lvl4pPr>
              <a:defRPr sz="1050">
                <a:solidFill>
                  <a:srgbClr val="00203D"/>
                </a:solidFill>
              </a:defRPr>
            </a:lvl4pPr>
            <a:lvl5pPr>
              <a:defRPr sz="1050">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6" name="Pladsholder til tekst 12"/>
          <p:cNvSpPr>
            <a:spLocks noGrp="1"/>
          </p:cNvSpPr>
          <p:nvPr>
            <p:ph type="body" sz="quarter" idx="13"/>
          </p:nvPr>
        </p:nvSpPr>
        <p:spPr>
          <a:xfrm>
            <a:off x="3346450" y="3086706"/>
            <a:ext cx="2680493" cy="1163825"/>
          </a:xfrm>
          <a:solidFill>
            <a:srgbClr val="88BFE8"/>
          </a:solidFill>
        </p:spPr>
        <p:txBody>
          <a:bodyPr lIns="108000" tIns="108000" rIns="108000" bIns="108000">
            <a:noAutofit/>
          </a:bodyPr>
          <a:lstStyle>
            <a:lvl1pPr>
              <a:defRPr sz="1050">
                <a:solidFill>
                  <a:srgbClr val="00203D"/>
                </a:solidFill>
              </a:defRPr>
            </a:lvl1pPr>
            <a:lvl2pPr>
              <a:defRPr sz="1050">
                <a:solidFill>
                  <a:srgbClr val="00203D"/>
                </a:solidFill>
              </a:defRPr>
            </a:lvl2pPr>
            <a:lvl3pPr>
              <a:defRPr sz="1050">
                <a:solidFill>
                  <a:srgbClr val="00203D"/>
                </a:solidFill>
              </a:defRPr>
            </a:lvl3pPr>
            <a:lvl4pPr>
              <a:defRPr sz="1050">
                <a:solidFill>
                  <a:srgbClr val="00203D"/>
                </a:solidFill>
              </a:defRPr>
            </a:lvl4pPr>
            <a:lvl5pPr>
              <a:defRPr sz="1050">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846707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å forside">
    <p:bg>
      <p:bgPr>
        <a:solidFill>
          <a:srgbClr val="555555"/>
        </a:solidFill>
        <a:effectLst/>
      </p:bgPr>
    </p:bg>
    <p:spTree>
      <p:nvGrpSpPr>
        <p:cNvPr id="1" name=""/>
        <p:cNvGrpSpPr/>
        <p:nvPr/>
      </p:nvGrpSpPr>
      <p:grpSpPr>
        <a:xfrm>
          <a:off x="0" y="0"/>
          <a:ext cx="0" cy="0"/>
          <a:chOff x="0" y="0"/>
          <a:chExt cx="0" cy="0"/>
        </a:xfrm>
      </p:grpSpPr>
      <p:sp>
        <p:nvSpPr>
          <p:cNvPr id="7" name="Rektangel 6"/>
          <p:cNvSpPr/>
          <p:nvPr userDrawn="1"/>
        </p:nvSpPr>
        <p:spPr>
          <a:xfrm>
            <a:off x="148127" y="223111"/>
            <a:ext cx="6561746" cy="4697279"/>
          </a:xfrm>
          <a:prstGeom prst="rect">
            <a:avLst/>
          </a:prstGeom>
          <a:solidFill>
            <a:srgbClr val="555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053"/>
          </a:p>
        </p:txBody>
      </p:sp>
      <p:pic>
        <p:nvPicPr>
          <p:cNvPr id="8" name="Billede 7" descr="syvtal.png"/>
          <p:cNvPicPr>
            <a:picLocks noChangeAspect="1"/>
          </p:cNvPicPr>
          <p:nvPr userDrawn="1"/>
        </p:nvPicPr>
        <p:blipFill rotWithShape="1">
          <a:blip r:embed="rId2" cstate="print">
            <a:extLst>
              <a:ext uri="{28A0092B-C50C-407E-A947-70E740481C1C}">
                <a14:useLocalDpi xmlns:a14="http://schemas.microsoft.com/office/drawing/2010/main"/>
              </a:ext>
            </a:extLst>
          </a:blip>
          <a:srcRect t="13031" r="11895" b="12738"/>
          <a:stretch/>
        </p:blipFill>
        <p:spPr>
          <a:xfrm>
            <a:off x="3311150" y="189775"/>
            <a:ext cx="3355958" cy="4684140"/>
          </a:xfrm>
          <a:prstGeom prst="rect">
            <a:avLst/>
          </a:prstGeom>
        </p:spPr>
      </p:pic>
      <p:sp>
        <p:nvSpPr>
          <p:cNvPr id="10" name="Pladsholder til indhold 2"/>
          <p:cNvSpPr>
            <a:spLocks noGrp="1"/>
          </p:cNvSpPr>
          <p:nvPr>
            <p:ph idx="1"/>
          </p:nvPr>
        </p:nvSpPr>
        <p:spPr>
          <a:xfrm>
            <a:off x="496145" y="2755160"/>
            <a:ext cx="6172200" cy="581151"/>
          </a:xfrm>
          <a:prstGeom prst="rect">
            <a:avLst/>
          </a:prstGeom>
        </p:spPr>
        <p:txBody>
          <a:bodyPr>
            <a:normAutofit/>
          </a:bodyPr>
          <a:lstStyle>
            <a:lvl1pPr marL="0" indent="0">
              <a:buNone/>
              <a:defRPr sz="1200">
                <a:solidFill>
                  <a:srgbClr val="FFFFFF"/>
                </a:solidFill>
                <a:latin typeface="Arial"/>
                <a:cs typeface="Arial"/>
              </a:defRPr>
            </a:lvl1pPr>
            <a:lvl2pPr>
              <a:defRPr sz="1500">
                <a:solidFill>
                  <a:srgbClr val="FFFFFF"/>
                </a:solidFill>
              </a:defRPr>
            </a:lvl2pPr>
            <a:lvl3pPr>
              <a:defRPr sz="1350">
                <a:solidFill>
                  <a:srgbClr val="FFFFFF"/>
                </a:solidFill>
              </a:defRPr>
            </a:lvl3pPr>
            <a:lvl4pPr>
              <a:defRPr sz="1200">
                <a:solidFill>
                  <a:srgbClr val="FFFFFF"/>
                </a:solidFill>
              </a:defRPr>
            </a:lvl4pPr>
            <a:lvl5pPr>
              <a:defRPr sz="1200">
                <a:solidFill>
                  <a:srgbClr val="FFFFFF"/>
                </a:solidFill>
              </a:defRPr>
            </a:lvl5pPr>
          </a:lstStyle>
          <a:p>
            <a:pPr lvl="0"/>
            <a:r>
              <a:rPr lang="da-DK"/>
              <a:t>Rediger teksttypografien i masteren
Andet niveau
Tredje niveau
Fjerde niveau
Femte niveau</a:t>
            </a:r>
          </a:p>
        </p:txBody>
      </p:sp>
      <p:sp>
        <p:nvSpPr>
          <p:cNvPr id="11" name="Titel 1"/>
          <p:cNvSpPr>
            <a:spLocks noGrp="1"/>
          </p:cNvSpPr>
          <p:nvPr>
            <p:ph type="title" hasCustomPrompt="1"/>
          </p:nvPr>
        </p:nvSpPr>
        <p:spPr>
          <a:xfrm>
            <a:off x="496145" y="1867948"/>
            <a:ext cx="6172200" cy="857250"/>
          </a:xfrm>
          <a:prstGeom prst="rect">
            <a:avLst/>
          </a:prstGeom>
        </p:spPr>
        <p:txBody>
          <a:bodyPr>
            <a:noAutofit/>
          </a:bodyPr>
          <a:lstStyle>
            <a:lvl1pPr algn="l">
              <a:defRPr sz="3000" b="0">
                <a:solidFill>
                  <a:srgbClr val="FFFFFF"/>
                </a:solidFill>
                <a:latin typeface="Arial"/>
                <a:cs typeface="Arial"/>
              </a:defRPr>
            </a:lvl1pPr>
          </a:lstStyle>
          <a:p>
            <a:pPr lvl="0"/>
            <a:r>
              <a:rPr lang="da-DK" dirty="0"/>
              <a:t>Indsæt præsentationstitel</a:t>
            </a:r>
          </a:p>
        </p:txBody>
      </p:sp>
      <p:sp>
        <p:nvSpPr>
          <p:cNvPr id="12" name="Pladsholder til indhold 2"/>
          <p:cNvSpPr>
            <a:spLocks noGrp="1"/>
          </p:cNvSpPr>
          <p:nvPr>
            <p:ph idx="13"/>
          </p:nvPr>
        </p:nvSpPr>
        <p:spPr>
          <a:xfrm>
            <a:off x="496145" y="1238673"/>
            <a:ext cx="6172200" cy="581151"/>
          </a:xfrm>
          <a:prstGeom prst="rect">
            <a:avLst/>
          </a:prstGeom>
        </p:spPr>
        <p:txBody>
          <a:bodyPr>
            <a:noAutofit/>
          </a:bodyPr>
          <a:lstStyle>
            <a:lvl1pPr marL="0" indent="0">
              <a:buNone/>
              <a:defRPr sz="1200">
                <a:solidFill>
                  <a:srgbClr val="FFFFFF"/>
                </a:solidFill>
                <a:latin typeface="Arial"/>
                <a:cs typeface="Arial"/>
              </a:defRPr>
            </a:lvl1pPr>
            <a:lvl2pPr>
              <a:defRPr sz="1500">
                <a:solidFill>
                  <a:srgbClr val="FFFFFF"/>
                </a:solidFill>
              </a:defRPr>
            </a:lvl2pPr>
            <a:lvl3pPr>
              <a:defRPr sz="1350">
                <a:solidFill>
                  <a:srgbClr val="FFFFFF"/>
                </a:solidFill>
              </a:defRPr>
            </a:lvl3pPr>
            <a:lvl4pPr>
              <a:defRPr sz="1200">
                <a:solidFill>
                  <a:srgbClr val="FFFFFF"/>
                </a:solidFill>
              </a:defRPr>
            </a:lvl4pPr>
            <a:lvl5pPr>
              <a:defRPr sz="1200">
                <a:solidFill>
                  <a:srgbClr val="FFFFFF"/>
                </a:solidFill>
              </a:defRPr>
            </a:lvl5pPr>
          </a:lstStyle>
          <a:p>
            <a:pPr lvl="0"/>
            <a:r>
              <a:rPr lang="da-DK"/>
              <a:t>Rediger teksttypografien i masteren
Andet niveau
Tredje niveau
Fjerde niveau
Femte niveau</a:t>
            </a:r>
          </a:p>
        </p:txBody>
      </p:sp>
      <p:sp>
        <p:nvSpPr>
          <p:cNvPr id="9" name="Tekstfelt 8"/>
          <p:cNvSpPr txBox="1"/>
          <p:nvPr userDrawn="1"/>
        </p:nvSpPr>
        <p:spPr>
          <a:xfrm>
            <a:off x="201969" y="4943445"/>
            <a:ext cx="813043" cy="173124"/>
          </a:xfrm>
          <a:prstGeom prst="rect">
            <a:avLst/>
          </a:prstGeom>
          <a:noFill/>
        </p:spPr>
        <p:txBody>
          <a:bodyPr wrap="none" rtlCol="0">
            <a:spAutoFit/>
          </a:bodyPr>
          <a:lstStyle/>
          <a:p>
            <a:r>
              <a:rPr lang="da-DK" sz="525" dirty="0">
                <a:solidFill>
                  <a:schemeClr val="bg1"/>
                </a:solidFill>
                <a:latin typeface="Arial" charset="0"/>
                <a:ea typeface="Arial" charset="0"/>
                <a:cs typeface="Arial" charset="0"/>
              </a:rPr>
              <a:t>Copyright /KL.7 2018</a:t>
            </a:r>
          </a:p>
        </p:txBody>
      </p:sp>
    </p:spTree>
    <p:extLst>
      <p:ext uri="{BB962C8B-B14F-4D97-AF65-F5344CB8AC3E}">
        <p14:creationId xmlns:p14="http://schemas.microsoft.com/office/powerpoint/2010/main" val="79074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tekstbokse_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5"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1" y="1778794"/>
            <a:ext cx="2693590" cy="1180307"/>
          </a:xfrm>
          <a:noFill/>
        </p:spPr>
        <p:txBody>
          <a:bodyPr lIns="108000" tIns="108000" rIns="108000" bIns="108000">
            <a:no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3346450" y="1778794"/>
            <a:ext cx="2680493" cy="1180307"/>
          </a:xfrm>
          <a:noFill/>
        </p:spPr>
        <p:txBody>
          <a:bodyPr lIns="108000" tIns="108000" rIns="108000" bIns="108000">
            <a:no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12"/>
          <p:cNvSpPr>
            <a:spLocks noGrp="1"/>
          </p:cNvSpPr>
          <p:nvPr>
            <p:ph type="body" sz="quarter" idx="12"/>
          </p:nvPr>
        </p:nvSpPr>
        <p:spPr>
          <a:xfrm>
            <a:off x="513161" y="3086706"/>
            <a:ext cx="2693590" cy="1163825"/>
          </a:xfrm>
          <a:noFill/>
        </p:spPr>
        <p:txBody>
          <a:bodyPr lIns="108000" tIns="108000" rIns="108000" bIns="108000">
            <a:no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tekst 12"/>
          <p:cNvSpPr>
            <a:spLocks noGrp="1"/>
          </p:cNvSpPr>
          <p:nvPr>
            <p:ph type="body" sz="quarter" idx="13"/>
          </p:nvPr>
        </p:nvSpPr>
        <p:spPr>
          <a:xfrm>
            <a:off x="3346450" y="3086706"/>
            <a:ext cx="2680493" cy="1163825"/>
          </a:xfrm>
          <a:noFill/>
        </p:spPr>
        <p:txBody>
          <a:bodyPr lIns="108000" tIns="108000" rIns="108000" bIns="108000">
            <a:no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1620147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reaker med logo">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6876335" cy="5143499"/>
          </a:xfrm>
          <a:prstGeom prst="rect">
            <a:avLst/>
          </a:prstGeom>
        </p:spPr>
      </p:pic>
    </p:spTree>
    <p:extLst>
      <p:ext uri="{BB962C8B-B14F-4D97-AF65-F5344CB8AC3E}">
        <p14:creationId xmlns:p14="http://schemas.microsoft.com/office/powerpoint/2010/main" val="1649957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5"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0" y="1778793"/>
            <a:ext cx="5513784" cy="2471739"/>
          </a:xfrm>
          <a:noFill/>
        </p:spPr>
        <p:txBody>
          <a:bodyPr lIns="108000" tIns="108000" rIns="108000" bIns="108000">
            <a:norm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163808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Forside">
    <p:spTree>
      <p:nvGrpSpPr>
        <p:cNvPr id="1" name=""/>
        <p:cNvGrpSpPr/>
        <p:nvPr/>
      </p:nvGrpSpPr>
      <p:grpSpPr>
        <a:xfrm>
          <a:off x="0" y="0"/>
          <a:ext cx="0" cy="0"/>
          <a:chOff x="0" y="0"/>
          <a:chExt cx="0" cy="0"/>
        </a:xfrm>
      </p:grpSpPr>
      <p:pic>
        <p:nvPicPr>
          <p:cNvPr id="7" name="Bille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6876335" cy="5143499"/>
          </a:xfrm>
          <a:prstGeom prst="rect">
            <a:avLst/>
          </a:prstGeom>
          <a:solidFill>
            <a:schemeClr val="tx2"/>
          </a:solidFill>
        </p:spPr>
      </p:pic>
      <p:sp>
        <p:nvSpPr>
          <p:cNvPr id="10" name="Pladsholder til titel 1"/>
          <p:cNvSpPr>
            <a:spLocks noGrp="1"/>
          </p:cNvSpPr>
          <p:nvPr>
            <p:ph type="title"/>
          </p:nvPr>
        </p:nvSpPr>
        <p:spPr>
          <a:xfrm>
            <a:off x="-1" y="1732148"/>
            <a:ext cx="6876337" cy="857250"/>
          </a:xfrm>
          <a:prstGeom prst="rect">
            <a:avLst/>
          </a:prstGeom>
        </p:spPr>
        <p:txBody>
          <a:bodyPr vert="horz" lIns="0" tIns="0" rIns="91440" bIns="0" rtlCol="0" anchor="b" anchorCtr="0">
            <a:noAutofit/>
          </a:bodyPr>
          <a:lstStyle>
            <a:lvl1pPr algn="ctr">
              <a:defRPr sz="2400" b="1">
                <a:solidFill>
                  <a:schemeClr val="bg1"/>
                </a:solidFill>
                <a:latin typeface="Verdana"/>
                <a:cs typeface="Verdana"/>
              </a:defRPr>
            </a:lvl1pPr>
          </a:lstStyle>
          <a:p>
            <a:r>
              <a:rPr lang="da-DK"/>
              <a:t>Klik for at redigere titeltypografien i masteren</a:t>
            </a:r>
            <a:endParaRPr lang="da-DK" dirty="0"/>
          </a:p>
        </p:txBody>
      </p:sp>
      <p:sp>
        <p:nvSpPr>
          <p:cNvPr id="11" name="Pladsholder til titel 1"/>
          <p:cNvSpPr txBox="1">
            <a:spLocks/>
          </p:cNvSpPr>
          <p:nvPr/>
        </p:nvSpPr>
        <p:spPr>
          <a:xfrm>
            <a:off x="0" y="2600222"/>
            <a:ext cx="6858000" cy="857250"/>
          </a:xfrm>
          <a:prstGeom prst="rect">
            <a:avLst/>
          </a:prstGeom>
        </p:spPr>
        <p:txBody>
          <a:bodyPr vert="horz" lIns="68580" tIns="0" rIns="68580" bIns="34290"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1800" b="0" dirty="0">
              <a:solidFill>
                <a:schemeClr val="bg1"/>
              </a:solidFill>
              <a:latin typeface="Verdana"/>
              <a:cs typeface="Verdana"/>
            </a:endParaRPr>
          </a:p>
        </p:txBody>
      </p:sp>
      <p:sp>
        <p:nvSpPr>
          <p:cNvPr id="13" name="Pladsholder til titel 1"/>
          <p:cNvSpPr txBox="1">
            <a:spLocks/>
          </p:cNvSpPr>
          <p:nvPr/>
        </p:nvSpPr>
        <p:spPr>
          <a:xfrm>
            <a:off x="0" y="2605634"/>
            <a:ext cx="6858000" cy="857250"/>
          </a:xfrm>
          <a:prstGeom prst="rect">
            <a:avLst/>
          </a:prstGeom>
        </p:spPr>
        <p:txBody>
          <a:bodyPr vert="horz" lIns="68580" tIns="0" rIns="68580" bIns="34290"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1875" b="0" dirty="0">
              <a:solidFill>
                <a:schemeClr val="bg1"/>
              </a:solidFill>
              <a:latin typeface="Verdana"/>
              <a:cs typeface="Verdana"/>
            </a:endParaRPr>
          </a:p>
        </p:txBody>
      </p:sp>
      <p:sp>
        <p:nvSpPr>
          <p:cNvPr id="16" name="Pladsholder til tekst 15"/>
          <p:cNvSpPr>
            <a:spLocks noGrp="1"/>
          </p:cNvSpPr>
          <p:nvPr>
            <p:ph type="body" sz="quarter" idx="10"/>
          </p:nvPr>
        </p:nvSpPr>
        <p:spPr>
          <a:xfrm>
            <a:off x="-1" y="2605634"/>
            <a:ext cx="6876337" cy="542925"/>
          </a:xfrm>
        </p:spPr>
        <p:txBody>
          <a:bodyPr>
            <a:noAutofit/>
          </a:bodyPr>
          <a:lstStyle>
            <a:lvl1pPr marL="0" indent="0" algn="ctr">
              <a:buNone/>
              <a:defRPr sz="1875">
                <a:solidFill>
                  <a:schemeClr val="bg1"/>
                </a:solidFill>
                <a:latin typeface="Verdana"/>
                <a:cs typeface="Verdana"/>
              </a:defRPr>
            </a:lvl1pPr>
          </a:lstStyle>
          <a:p>
            <a:pPr lvl="0"/>
            <a:r>
              <a:rPr lang="da-DK"/>
              <a:t>Klik for at redigere teksttypografierne i masteren</a:t>
            </a:r>
          </a:p>
        </p:txBody>
      </p:sp>
    </p:spTree>
    <p:extLst>
      <p:ext uri="{BB962C8B-B14F-4D97-AF65-F5344CB8AC3E}">
        <p14:creationId xmlns:p14="http://schemas.microsoft.com/office/powerpoint/2010/main" val="3436880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Breaker med tekst">
    <p:spTree>
      <p:nvGrpSpPr>
        <p:cNvPr id="1" name=""/>
        <p:cNvGrpSpPr/>
        <p:nvPr/>
      </p:nvGrpSpPr>
      <p:grpSpPr>
        <a:xfrm>
          <a:off x="0" y="0"/>
          <a:ext cx="0" cy="0"/>
          <a:chOff x="0" y="0"/>
          <a:chExt cx="0" cy="0"/>
        </a:xfrm>
      </p:grpSpPr>
      <p:pic>
        <p:nvPicPr>
          <p:cNvPr id="7" name="Bille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76337" cy="5143499"/>
          </a:xfrm>
          <a:prstGeom prst="rect">
            <a:avLst/>
          </a:prstGeom>
        </p:spPr>
      </p:pic>
      <p:sp>
        <p:nvSpPr>
          <p:cNvPr id="8" name="Pladsholder til titel 1"/>
          <p:cNvSpPr>
            <a:spLocks noGrp="1"/>
          </p:cNvSpPr>
          <p:nvPr>
            <p:ph type="title"/>
          </p:nvPr>
        </p:nvSpPr>
        <p:spPr>
          <a:xfrm>
            <a:off x="0" y="1686758"/>
            <a:ext cx="6876338" cy="857250"/>
          </a:xfrm>
          <a:prstGeom prst="rect">
            <a:avLst/>
          </a:prstGeom>
        </p:spPr>
        <p:txBody>
          <a:bodyPr vert="horz" lIns="0" tIns="0" rIns="0" bIns="0" rtlCol="0" anchor="b" anchorCtr="0">
            <a:noAutofit/>
          </a:bodyPr>
          <a:lstStyle>
            <a:lvl1pPr algn="ctr">
              <a:defRPr sz="1800" b="1">
                <a:solidFill>
                  <a:schemeClr val="bg1"/>
                </a:solidFill>
                <a:latin typeface="Verdana"/>
                <a:cs typeface="Verdana"/>
              </a:defRPr>
            </a:lvl1pPr>
          </a:lstStyle>
          <a:p>
            <a:r>
              <a:rPr lang="da-DK"/>
              <a:t>Klik for at redigere titeltypografien i masteren</a:t>
            </a:r>
            <a:endParaRPr lang="da-DK" dirty="0"/>
          </a:p>
        </p:txBody>
      </p:sp>
      <p:sp>
        <p:nvSpPr>
          <p:cNvPr id="10" name="Pladsholder til tekst 15"/>
          <p:cNvSpPr>
            <a:spLocks noGrp="1"/>
          </p:cNvSpPr>
          <p:nvPr>
            <p:ph type="body" sz="quarter" idx="10"/>
          </p:nvPr>
        </p:nvSpPr>
        <p:spPr>
          <a:xfrm>
            <a:off x="1498600" y="2648619"/>
            <a:ext cx="3879138" cy="1961482"/>
          </a:xfrm>
        </p:spPr>
        <p:txBody>
          <a:bodyPr>
            <a:noAutofit/>
          </a:bodyPr>
          <a:lstStyle>
            <a:lvl1pPr marL="0" indent="0" algn="ctr">
              <a:buNone/>
              <a:defRPr sz="1050">
                <a:solidFill>
                  <a:schemeClr val="bg1"/>
                </a:solidFill>
                <a:latin typeface="Verdana"/>
                <a:cs typeface="Verdana"/>
              </a:defRPr>
            </a:lvl1pPr>
          </a:lstStyle>
          <a:p>
            <a:pPr lvl="0"/>
            <a:r>
              <a:rPr lang="da-DK"/>
              <a:t>Klik for at redigere teksttypografierne i masteren</a:t>
            </a:r>
          </a:p>
        </p:txBody>
      </p:sp>
    </p:spTree>
    <p:extLst>
      <p:ext uri="{BB962C8B-B14F-4D97-AF65-F5344CB8AC3E}">
        <p14:creationId xmlns:p14="http://schemas.microsoft.com/office/powerpoint/2010/main" val="466536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Halvside billede og tekst">
    <p:spTree>
      <p:nvGrpSpPr>
        <p:cNvPr id="1" name=""/>
        <p:cNvGrpSpPr/>
        <p:nvPr/>
      </p:nvGrpSpPr>
      <p:grpSpPr>
        <a:xfrm>
          <a:off x="0" y="0"/>
          <a:ext cx="0" cy="0"/>
          <a:chOff x="0" y="0"/>
          <a:chExt cx="0" cy="0"/>
        </a:xfrm>
      </p:grpSpPr>
      <p:pic>
        <p:nvPicPr>
          <p:cNvPr id="7" name="Billede 6" descr="logo_højre_top.jpg"/>
          <p:cNvPicPr>
            <a:picLocks noChangeAspect="1"/>
          </p:cNvPicPr>
          <p:nvPr/>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11" name="Billede 10" descr="PPT_grafik_logo.png"/>
          <p:cNvPicPr>
            <a:picLocks noChangeAspect="1"/>
          </p:cNvPicPr>
          <p:nvPr/>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13" name="Pladsholder til titel 1"/>
          <p:cNvSpPr>
            <a:spLocks noGrp="1"/>
          </p:cNvSpPr>
          <p:nvPr>
            <p:ph type="title"/>
          </p:nvPr>
        </p:nvSpPr>
        <p:spPr>
          <a:xfrm>
            <a:off x="3537001" y="756000"/>
            <a:ext cx="2787599" cy="555229"/>
          </a:xfrm>
          <a:prstGeom prst="rect">
            <a:avLst/>
          </a:prstGeom>
        </p:spPr>
        <p:txBody>
          <a:bodyPr vert="horz" lIns="0" tIns="0" rIns="0" bIns="0" rtlCol="0" anchor="t" anchorCtr="0">
            <a:noAutofit/>
          </a:bodyPr>
          <a:lstStyle>
            <a:lvl1pPr>
              <a:defRPr sz="1650">
                <a:solidFill>
                  <a:schemeClr val="tx1"/>
                </a:solidFill>
              </a:defRPr>
            </a:lvl1pPr>
          </a:lstStyle>
          <a:p>
            <a:r>
              <a:rPr lang="da-DK"/>
              <a:t>Klik for at redigere titeltypografien i masteren</a:t>
            </a:r>
            <a:endParaRPr lang="da-DK" dirty="0"/>
          </a:p>
        </p:txBody>
      </p:sp>
      <p:sp>
        <p:nvSpPr>
          <p:cNvPr id="15" name="Pladsholder til billede 14"/>
          <p:cNvSpPr>
            <a:spLocks noGrp="1"/>
          </p:cNvSpPr>
          <p:nvPr>
            <p:ph type="pic" sz="quarter" idx="10"/>
          </p:nvPr>
        </p:nvSpPr>
        <p:spPr>
          <a:xfrm>
            <a:off x="1" y="0"/>
            <a:ext cx="3308747" cy="5143500"/>
          </a:xfrm>
        </p:spPr>
        <p:txBody>
          <a:bodyPr/>
          <a:lstStyle/>
          <a:p>
            <a:r>
              <a:rPr lang="da-DK"/>
              <a:t>Klik på ikonet for at tilføje et billede</a:t>
            </a:r>
          </a:p>
        </p:txBody>
      </p:sp>
      <p:sp>
        <p:nvSpPr>
          <p:cNvPr id="17" name="Pladsholder til tekst 16"/>
          <p:cNvSpPr>
            <a:spLocks noGrp="1"/>
          </p:cNvSpPr>
          <p:nvPr>
            <p:ph type="body" sz="quarter" idx="11"/>
          </p:nvPr>
        </p:nvSpPr>
        <p:spPr>
          <a:xfrm>
            <a:off x="3537347" y="1778794"/>
            <a:ext cx="2787253" cy="2471738"/>
          </a:xfrm>
        </p:spPr>
        <p:txBody>
          <a:bodyPr>
            <a:norm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639039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illede og tekst">
    <p:spTree>
      <p:nvGrpSpPr>
        <p:cNvPr id="1" name=""/>
        <p:cNvGrpSpPr/>
        <p:nvPr/>
      </p:nvGrpSpPr>
      <p:grpSpPr>
        <a:xfrm>
          <a:off x="0" y="0"/>
          <a:ext cx="0" cy="0"/>
          <a:chOff x="0" y="0"/>
          <a:chExt cx="0" cy="0"/>
        </a:xfrm>
      </p:grpSpPr>
      <p:pic>
        <p:nvPicPr>
          <p:cNvPr id="7" name="Billede 6" descr="logo_højre_top.jpg"/>
          <p:cNvPicPr>
            <a:picLocks noChangeAspect="1"/>
          </p:cNvPicPr>
          <p:nvPr/>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8" name="Billede 7" descr="PPT_grafik_logo.png"/>
          <p:cNvPicPr>
            <a:picLocks noChangeAspect="1"/>
          </p:cNvPicPr>
          <p:nvPr/>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10" name="Pladsholder til titel 1"/>
          <p:cNvSpPr>
            <a:spLocks noGrp="1"/>
          </p:cNvSpPr>
          <p:nvPr>
            <p:ph type="title"/>
          </p:nvPr>
        </p:nvSpPr>
        <p:spPr>
          <a:xfrm>
            <a:off x="513001" y="756000"/>
            <a:ext cx="2787599" cy="555229"/>
          </a:xfrm>
          <a:prstGeom prst="rect">
            <a:avLst/>
          </a:prstGeom>
        </p:spPr>
        <p:txBody>
          <a:bodyPr vert="horz" lIns="0" tIns="0" rIns="0" bIns="0" rtlCol="0" anchor="t" anchorCtr="0">
            <a:noAutofit/>
          </a:bodyPr>
          <a:lstStyle>
            <a:lvl1pPr>
              <a:defRPr sz="1650"/>
            </a:lvl1pPr>
          </a:lstStyle>
          <a:p>
            <a:r>
              <a:rPr lang="da-DK"/>
              <a:t>Klik for at redigere titeltypografien i masteren</a:t>
            </a:r>
            <a:endParaRPr lang="da-DK" dirty="0"/>
          </a:p>
        </p:txBody>
      </p:sp>
      <p:sp>
        <p:nvSpPr>
          <p:cNvPr id="11" name="Pladsholder til billede 14"/>
          <p:cNvSpPr>
            <a:spLocks noGrp="1"/>
          </p:cNvSpPr>
          <p:nvPr>
            <p:ph type="pic" sz="quarter" idx="10"/>
          </p:nvPr>
        </p:nvSpPr>
        <p:spPr>
          <a:xfrm>
            <a:off x="513001" y="1782000"/>
            <a:ext cx="2780903" cy="2468531"/>
          </a:xfrm>
        </p:spPr>
        <p:txBody>
          <a:bodyPr/>
          <a:lstStyle/>
          <a:p>
            <a:r>
              <a:rPr lang="da-DK"/>
              <a:t>Klik på ikonet for at tilføje et billede</a:t>
            </a:r>
            <a:endParaRPr lang="da-DK" dirty="0"/>
          </a:p>
        </p:txBody>
      </p:sp>
      <p:sp>
        <p:nvSpPr>
          <p:cNvPr id="13" name="Pladsholder til tekst 12"/>
          <p:cNvSpPr>
            <a:spLocks noGrp="1"/>
          </p:cNvSpPr>
          <p:nvPr>
            <p:ph type="body" sz="quarter" idx="11"/>
          </p:nvPr>
        </p:nvSpPr>
        <p:spPr>
          <a:xfrm>
            <a:off x="3538539" y="1778794"/>
            <a:ext cx="2787253" cy="2471738"/>
          </a:xfrm>
        </p:spPr>
        <p:txBody>
          <a:bodyPr>
            <a:normAutofit/>
          </a:bodyPr>
          <a:lstStyle>
            <a:lvl1pPr>
              <a:defRPr sz="1050">
                <a:solidFill>
                  <a:srgbClr val="00203D"/>
                </a:solidFill>
              </a:defRPr>
            </a:lvl1pPr>
            <a:lvl2pPr>
              <a:defRPr sz="1050">
                <a:solidFill>
                  <a:srgbClr val="00203D"/>
                </a:solidFill>
              </a:defRPr>
            </a:lvl2pPr>
            <a:lvl3pPr>
              <a:defRPr sz="1050">
                <a:solidFill>
                  <a:srgbClr val="00203D"/>
                </a:solidFill>
              </a:defRPr>
            </a:lvl3pPr>
            <a:lvl4pPr>
              <a:defRPr sz="1050">
                <a:solidFill>
                  <a:srgbClr val="00203D"/>
                </a:solidFill>
              </a:defRPr>
            </a:lvl4pPr>
            <a:lvl5pPr>
              <a:defRPr sz="1050">
                <a:solidFill>
                  <a:srgbClr val="00203D"/>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609511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 tekstboks farve">
    <p:spTree>
      <p:nvGrpSpPr>
        <p:cNvPr id="1" name=""/>
        <p:cNvGrpSpPr/>
        <p:nvPr/>
      </p:nvGrpSpPr>
      <p:grpSpPr>
        <a:xfrm>
          <a:off x="0" y="0"/>
          <a:ext cx="0" cy="0"/>
          <a:chOff x="0" y="0"/>
          <a:chExt cx="0" cy="0"/>
        </a:xfrm>
      </p:grpSpPr>
      <p:pic>
        <p:nvPicPr>
          <p:cNvPr id="2" name="Billede 1" descr="logo_højre_top.jpg"/>
          <p:cNvPicPr>
            <a:picLocks noChangeAspect="1"/>
          </p:cNvPicPr>
          <p:nvPr/>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7" name="Billede 6" descr="PPT_grafik_logo.png"/>
          <p:cNvPicPr>
            <a:picLocks noChangeAspect="1"/>
          </p:cNvPicPr>
          <p:nvPr/>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9"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solidFill>
                  <a:schemeClr val="tx1"/>
                </a:solidFill>
                <a:latin typeface="Verdana"/>
                <a:cs typeface="Verdana"/>
              </a:defRPr>
            </a:lvl1pPr>
          </a:lstStyle>
          <a:p>
            <a:r>
              <a:rPr lang="da-DK"/>
              <a:t>Klik for at redigere titeltypografien i masteren</a:t>
            </a:r>
            <a:endParaRPr lang="da-DK" dirty="0"/>
          </a:p>
        </p:txBody>
      </p:sp>
      <p:sp>
        <p:nvSpPr>
          <p:cNvPr id="13" name="Pladsholder til tekst 12"/>
          <p:cNvSpPr>
            <a:spLocks noGrp="1"/>
          </p:cNvSpPr>
          <p:nvPr>
            <p:ph type="body" sz="quarter" idx="10"/>
          </p:nvPr>
        </p:nvSpPr>
        <p:spPr>
          <a:xfrm>
            <a:off x="513160" y="1778793"/>
            <a:ext cx="5513784" cy="2471739"/>
          </a:xfrm>
          <a:solidFill>
            <a:srgbClr val="88BFE8"/>
          </a:solidFill>
        </p:spPr>
        <p:txBody>
          <a:bodyPr lIns="108000" tIns="108000" rIns="108000" bIns="108000">
            <a:norm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6721760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pic>
        <p:nvPicPr>
          <p:cNvPr id="2" name="Billede 1" descr="logo_højre_top.jpg"/>
          <p:cNvPicPr>
            <a:picLocks noChangeAspect="1"/>
          </p:cNvPicPr>
          <p:nvPr/>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7" name="Billede 6" descr="PPT_grafik_logo.png"/>
          <p:cNvPicPr>
            <a:picLocks noChangeAspect="1"/>
          </p:cNvPicPr>
          <p:nvPr/>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9"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solidFill>
                  <a:schemeClr val="tx1"/>
                </a:solidFill>
                <a:latin typeface="Verdana"/>
                <a:cs typeface="Verdana"/>
              </a:defRPr>
            </a:lvl1pPr>
          </a:lstStyle>
          <a:p>
            <a:r>
              <a:rPr lang="da-DK"/>
              <a:t>Klik for at redigere titeltypografien i masteren</a:t>
            </a:r>
            <a:endParaRPr lang="da-DK" dirty="0"/>
          </a:p>
        </p:txBody>
      </p:sp>
    </p:spTree>
    <p:extLst>
      <p:ext uri="{BB962C8B-B14F-4D97-AF65-F5344CB8AC3E}">
        <p14:creationId xmlns:p14="http://schemas.microsoft.com/office/powerpoint/2010/main" val="5920410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 boks">
    <p:spTree>
      <p:nvGrpSpPr>
        <p:cNvPr id="1" name=""/>
        <p:cNvGrpSpPr/>
        <p:nvPr/>
      </p:nvGrpSpPr>
      <p:grpSpPr>
        <a:xfrm>
          <a:off x="0" y="0"/>
          <a:ext cx="0" cy="0"/>
          <a:chOff x="0" y="0"/>
          <a:chExt cx="0" cy="0"/>
        </a:xfrm>
      </p:grpSpPr>
      <p:pic>
        <p:nvPicPr>
          <p:cNvPr id="2" name="Billede 1" descr="logo_højre_top.jpg"/>
          <p:cNvPicPr>
            <a:picLocks noChangeAspect="1"/>
          </p:cNvPicPr>
          <p:nvPr/>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7" name="Billede 6" descr="PPT_grafik_logo.png"/>
          <p:cNvPicPr>
            <a:picLocks noChangeAspect="1"/>
          </p:cNvPicPr>
          <p:nvPr/>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9"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solidFill>
                  <a:schemeClr val="tx1"/>
                </a:solidFill>
                <a:latin typeface="Verdana"/>
                <a:cs typeface="Verdana"/>
              </a:defRPr>
            </a:lvl1pPr>
          </a:lstStyle>
          <a:p>
            <a:r>
              <a:rPr lang="da-DK"/>
              <a:t>Klik for at redigere titeltypografien i masteren</a:t>
            </a:r>
            <a:endParaRPr lang="da-DK" dirty="0"/>
          </a:p>
        </p:txBody>
      </p:sp>
      <p:sp>
        <p:nvSpPr>
          <p:cNvPr id="6" name="Pladsholder til indhold 5">
            <a:extLst>
              <a:ext uri="{FF2B5EF4-FFF2-40B4-BE49-F238E27FC236}">
                <a16:creationId xmlns:a16="http://schemas.microsoft.com/office/drawing/2014/main" id="{9A23B9CC-C528-4C92-BE94-A98C018D1EDC}"/>
              </a:ext>
            </a:extLst>
          </p:cNvPr>
          <p:cNvSpPr>
            <a:spLocks noGrp="1"/>
          </p:cNvSpPr>
          <p:nvPr>
            <p:ph sz="quarter" idx="10"/>
          </p:nvPr>
        </p:nvSpPr>
        <p:spPr>
          <a:xfrm>
            <a:off x="513160" y="1697832"/>
            <a:ext cx="5811440" cy="2593181"/>
          </a:xfrm>
          <a:solidFill>
            <a:srgbClr val="88BFE8"/>
          </a:solidFill>
        </p:spPr>
        <p:txBody>
          <a:bodyPr vert="horz" lIns="108000" tIns="108000" rIns="108000" bIns="108000" rtlCol="0">
            <a:normAutofit/>
          </a:bodyPr>
          <a:lstStyle>
            <a:lvl1pPr>
              <a:defRPr lang="da-DK" sz="1050" smtClean="0"/>
            </a:lvl1pPr>
            <a:lvl2pPr>
              <a:defRPr lang="da-DK" sz="1050" smtClean="0"/>
            </a:lvl2pPr>
            <a:lvl3pPr>
              <a:defRPr lang="da-DK" sz="1050" smtClean="0"/>
            </a:lvl3pPr>
            <a:lvl4pPr>
              <a:defRPr lang="da-DK" sz="1050" smtClean="0"/>
            </a:lvl4pPr>
            <a:lvl5pPr>
              <a:defRPr lang="da-DK" sz="105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32926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Abe og jakkesæt">
    <p:spTree>
      <p:nvGrpSpPr>
        <p:cNvPr id="1" name=""/>
        <p:cNvGrpSpPr/>
        <p:nvPr/>
      </p:nvGrpSpPr>
      <p:grpSpPr>
        <a:xfrm>
          <a:off x="0" y="0"/>
          <a:ext cx="0" cy="0"/>
          <a:chOff x="0" y="0"/>
          <a:chExt cx="0" cy="0"/>
        </a:xfrm>
      </p:grpSpPr>
      <p:pic>
        <p:nvPicPr>
          <p:cNvPr id="10" name="Pladsholder til indhold 2" descr="KL7 abe.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858000" cy="5143500"/>
          </a:xfrm>
          <a:prstGeom prst="rect">
            <a:avLst/>
          </a:prstGeom>
        </p:spPr>
      </p:pic>
      <p:pic>
        <p:nvPicPr>
          <p:cNvPr id="6" name="Billede 5" descr="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92707" y="137641"/>
            <a:ext cx="646558" cy="355262"/>
          </a:xfrm>
          <a:prstGeom prst="rect">
            <a:avLst/>
          </a:prstGeom>
        </p:spPr>
      </p:pic>
      <p:sp>
        <p:nvSpPr>
          <p:cNvPr id="8" name="Pladsholder til indhold 2"/>
          <p:cNvSpPr>
            <a:spLocks noGrp="1"/>
          </p:cNvSpPr>
          <p:nvPr>
            <p:ph idx="1"/>
          </p:nvPr>
        </p:nvSpPr>
        <p:spPr>
          <a:xfrm>
            <a:off x="496145" y="2755160"/>
            <a:ext cx="6172200" cy="581151"/>
          </a:xfrm>
          <a:prstGeom prst="rect">
            <a:avLst/>
          </a:prstGeom>
        </p:spPr>
        <p:txBody>
          <a:bodyPr>
            <a:normAutofit/>
          </a:bodyPr>
          <a:lstStyle>
            <a:lvl1pPr marL="0" indent="0">
              <a:buNone/>
              <a:defRPr sz="1200">
                <a:solidFill>
                  <a:srgbClr val="FFFFFF"/>
                </a:solidFill>
                <a:latin typeface="Arial"/>
                <a:cs typeface="Arial"/>
              </a:defRPr>
            </a:lvl1pPr>
            <a:lvl2pPr>
              <a:defRPr sz="1500">
                <a:solidFill>
                  <a:srgbClr val="FFFFFF"/>
                </a:solidFill>
              </a:defRPr>
            </a:lvl2pPr>
            <a:lvl3pPr>
              <a:defRPr sz="1350">
                <a:solidFill>
                  <a:srgbClr val="FFFFFF"/>
                </a:solidFill>
              </a:defRPr>
            </a:lvl3pPr>
            <a:lvl4pPr>
              <a:defRPr sz="1200">
                <a:solidFill>
                  <a:srgbClr val="FFFFFF"/>
                </a:solidFill>
              </a:defRPr>
            </a:lvl4pPr>
            <a:lvl5pPr>
              <a:defRPr sz="1200">
                <a:solidFill>
                  <a:srgbClr val="FFFFFF"/>
                </a:solidFill>
              </a:defRPr>
            </a:lvl5pPr>
          </a:lstStyle>
          <a:p>
            <a:pPr lvl="0"/>
            <a:r>
              <a:rPr lang="da-DK"/>
              <a:t>Rediger teksttypografien i masteren
Andet niveau
Tredje niveau
Fjerde niveau
Femte niveau</a:t>
            </a:r>
          </a:p>
        </p:txBody>
      </p:sp>
      <p:sp>
        <p:nvSpPr>
          <p:cNvPr id="9" name="Pladsholder til indhold 2"/>
          <p:cNvSpPr>
            <a:spLocks noGrp="1"/>
          </p:cNvSpPr>
          <p:nvPr>
            <p:ph idx="13"/>
          </p:nvPr>
        </p:nvSpPr>
        <p:spPr>
          <a:xfrm>
            <a:off x="496145" y="1238673"/>
            <a:ext cx="6172200" cy="581151"/>
          </a:xfrm>
          <a:prstGeom prst="rect">
            <a:avLst/>
          </a:prstGeom>
        </p:spPr>
        <p:txBody>
          <a:bodyPr>
            <a:noAutofit/>
          </a:bodyPr>
          <a:lstStyle>
            <a:lvl1pPr marL="0" indent="0">
              <a:buNone/>
              <a:defRPr sz="1200">
                <a:solidFill>
                  <a:srgbClr val="FFFFFF"/>
                </a:solidFill>
                <a:latin typeface="Arial"/>
                <a:cs typeface="Arial"/>
              </a:defRPr>
            </a:lvl1pPr>
            <a:lvl2pPr>
              <a:defRPr sz="1500">
                <a:solidFill>
                  <a:srgbClr val="FFFFFF"/>
                </a:solidFill>
              </a:defRPr>
            </a:lvl2pPr>
            <a:lvl3pPr>
              <a:defRPr sz="1350">
                <a:solidFill>
                  <a:srgbClr val="FFFFFF"/>
                </a:solidFill>
              </a:defRPr>
            </a:lvl3pPr>
            <a:lvl4pPr>
              <a:defRPr sz="1200">
                <a:solidFill>
                  <a:srgbClr val="FFFFFF"/>
                </a:solidFill>
              </a:defRPr>
            </a:lvl4pPr>
            <a:lvl5pPr>
              <a:defRPr sz="1200">
                <a:solidFill>
                  <a:srgbClr val="FFFFFF"/>
                </a:solidFill>
              </a:defRPr>
            </a:lvl5pPr>
          </a:lstStyle>
          <a:p>
            <a:pPr lvl="0"/>
            <a:r>
              <a:rPr lang="da-DK"/>
              <a:t>Rediger teksttypografien i masteren
Andet niveau
Tredje niveau
Fjerde niveau
Femte niveau</a:t>
            </a:r>
          </a:p>
        </p:txBody>
      </p:sp>
      <p:sp>
        <p:nvSpPr>
          <p:cNvPr id="3" name="Pladsholder til tekst 2"/>
          <p:cNvSpPr>
            <a:spLocks noGrp="1"/>
          </p:cNvSpPr>
          <p:nvPr>
            <p:ph type="body" sz="quarter" idx="14" hasCustomPrompt="1"/>
          </p:nvPr>
        </p:nvSpPr>
        <p:spPr>
          <a:xfrm>
            <a:off x="496145" y="1867949"/>
            <a:ext cx="6172200" cy="847725"/>
          </a:xfrm>
          <a:prstGeom prst="rect">
            <a:avLst/>
          </a:prstGeom>
        </p:spPr>
        <p:txBody>
          <a:bodyPr/>
          <a:lstStyle>
            <a:lvl1pPr marL="0" indent="0">
              <a:buNone/>
              <a:defRPr sz="3000" baseline="0">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da-DK" dirty="0"/>
              <a:t>Indsæt præsentationstitel</a:t>
            </a:r>
          </a:p>
        </p:txBody>
      </p:sp>
      <p:sp>
        <p:nvSpPr>
          <p:cNvPr id="7" name="Tekstfelt 6"/>
          <p:cNvSpPr txBox="1"/>
          <p:nvPr userDrawn="1"/>
        </p:nvSpPr>
        <p:spPr>
          <a:xfrm>
            <a:off x="201969" y="4943445"/>
            <a:ext cx="813043" cy="173124"/>
          </a:xfrm>
          <a:prstGeom prst="rect">
            <a:avLst/>
          </a:prstGeom>
          <a:noFill/>
        </p:spPr>
        <p:txBody>
          <a:bodyPr wrap="none" rtlCol="0">
            <a:spAutoFit/>
          </a:bodyPr>
          <a:lstStyle/>
          <a:p>
            <a:r>
              <a:rPr lang="da-DK" sz="525" dirty="0">
                <a:solidFill>
                  <a:schemeClr val="bg1"/>
                </a:solidFill>
                <a:latin typeface="Arial" charset="0"/>
                <a:ea typeface="Arial" charset="0"/>
                <a:cs typeface="Arial" charset="0"/>
              </a:rPr>
              <a:t>Copyright /KL.7 2018</a:t>
            </a:r>
          </a:p>
        </p:txBody>
      </p:sp>
    </p:spTree>
    <p:extLst>
      <p:ext uri="{BB962C8B-B14F-4D97-AF65-F5344CB8AC3E}">
        <p14:creationId xmlns:p14="http://schemas.microsoft.com/office/powerpoint/2010/main" val="31404905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 tekstboks klar">
    <p:spTree>
      <p:nvGrpSpPr>
        <p:cNvPr id="1" name=""/>
        <p:cNvGrpSpPr/>
        <p:nvPr/>
      </p:nvGrpSpPr>
      <p:grpSpPr>
        <a:xfrm>
          <a:off x="0" y="0"/>
          <a:ext cx="0" cy="0"/>
          <a:chOff x="0" y="0"/>
          <a:chExt cx="0" cy="0"/>
        </a:xfrm>
      </p:grpSpPr>
      <p:pic>
        <p:nvPicPr>
          <p:cNvPr id="3" name="Billede 2" descr="logo_højre_top.jpg"/>
          <p:cNvPicPr>
            <a:picLocks noChangeAspect="1"/>
          </p:cNvPicPr>
          <p:nvPr/>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4" name="Billede 3" descr="PPT_grafik_logo.png"/>
          <p:cNvPicPr>
            <a:picLocks noChangeAspect="1"/>
          </p:cNvPicPr>
          <p:nvPr/>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5"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solidFill>
                  <a:schemeClr val="tx1"/>
                </a:solidFill>
                <a:latin typeface="Verdana"/>
                <a:cs typeface="Verdana"/>
              </a:defRPr>
            </a:lvl1pPr>
          </a:lstStyle>
          <a:p>
            <a:r>
              <a:rPr lang="da-DK"/>
              <a:t>Klik for at redigere titeltypografien i masteren</a:t>
            </a:r>
            <a:endParaRPr lang="da-DK" dirty="0"/>
          </a:p>
        </p:txBody>
      </p:sp>
      <p:sp>
        <p:nvSpPr>
          <p:cNvPr id="6" name="Pladsholder til tekst 12"/>
          <p:cNvSpPr>
            <a:spLocks noGrp="1"/>
          </p:cNvSpPr>
          <p:nvPr>
            <p:ph type="body" sz="quarter" idx="10"/>
          </p:nvPr>
        </p:nvSpPr>
        <p:spPr>
          <a:xfrm>
            <a:off x="513160" y="1778793"/>
            <a:ext cx="5513784" cy="2471739"/>
          </a:xfrm>
          <a:noFill/>
        </p:spPr>
        <p:txBody>
          <a:bodyPr lIns="108000" tIns="108000" rIns="108000" bIns="108000">
            <a:norm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7277925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 tekstbokse farve">
    <p:spTree>
      <p:nvGrpSpPr>
        <p:cNvPr id="1" name=""/>
        <p:cNvGrpSpPr/>
        <p:nvPr/>
      </p:nvGrpSpPr>
      <p:grpSpPr>
        <a:xfrm>
          <a:off x="0" y="0"/>
          <a:ext cx="0" cy="0"/>
          <a:chOff x="0" y="0"/>
          <a:chExt cx="0" cy="0"/>
        </a:xfrm>
      </p:grpSpPr>
      <p:pic>
        <p:nvPicPr>
          <p:cNvPr id="9" name="Billede 8" descr="logo_højre_top.jpg"/>
          <p:cNvPicPr>
            <a:picLocks noChangeAspect="1"/>
          </p:cNvPicPr>
          <p:nvPr/>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6" name="Billede 5" descr="PPT_grafik_logo.png"/>
          <p:cNvPicPr>
            <a:picLocks noChangeAspect="1"/>
          </p:cNvPicPr>
          <p:nvPr/>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8"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solidFill>
                  <a:schemeClr val="tx1"/>
                </a:solidFill>
                <a:latin typeface="Verdana"/>
                <a:cs typeface="Verdana"/>
              </a:defRPr>
            </a:lvl1pPr>
          </a:lstStyle>
          <a:p>
            <a:r>
              <a:rPr lang="da-DK"/>
              <a:t>Klik for at redigere titeltypografien i masteren</a:t>
            </a:r>
            <a:endParaRPr lang="da-DK" dirty="0"/>
          </a:p>
        </p:txBody>
      </p:sp>
      <p:sp>
        <p:nvSpPr>
          <p:cNvPr id="11" name="Pladsholder til tekst 12"/>
          <p:cNvSpPr>
            <a:spLocks noGrp="1"/>
          </p:cNvSpPr>
          <p:nvPr>
            <p:ph type="body" sz="quarter" idx="10"/>
          </p:nvPr>
        </p:nvSpPr>
        <p:spPr>
          <a:xfrm>
            <a:off x="513161" y="1778793"/>
            <a:ext cx="2693590" cy="2471738"/>
          </a:xfrm>
          <a:solidFill>
            <a:schemeClr val="tx2"/>
          </a:solidFill>
        </p:spPr>
        <p:txBody>
          <a:bodyPr lIns="108000" tIns="108000" rIns="108000" bIns="108000">
            <a:norm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Pladsholder til tekst 12"/>
          <p:cNvSpPr>
            <a:spLocks noGrp="1"/>
          </p:cNvSpPr>
          <p:nvPr>
            <p:ph type="body" sz="quarter" idx="11"/>
          </p:nvPr>
        </p:nvSpPr>
        <p:spPr>
          <a:xfrm>
            <a:off x="3346450" y="1778793"/>
            <a:ext cx="2680493" cy="2471738"/>
          </a:xfrm>
          <a:solidFill>
            <a:schemeClr val="tx2"/>
          </a:solidFill>
        </p:spPr>
        <p:txBody>
          <a:bodyPr lIns="108000" tIns="108000" rIns="108000" bIns="108000">
            <a:norm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7436410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 tekstsbokse klar">
    <p:spTree>
      <p:nvGrpSpPr>
        <p:cNvPr id="1" name=""/>
        <p:cNvGrpSpPr/>
        <p:nvPr/>
      </p:nvGrpSpPr>
      <p:grpSpPr>
        <a:xfrm>
          <a:off x="0" y="0"/>
          <a:ext cx="0" cy="0"/>
          <a:chOff x="0" y="0"/>
          <a:chExt cx="0" cy="0"/>
        </a:xfrm>
      </p:grpSpPr>
      <p:pic>
        <p:nvPicPr>
          <p:cNvPr id="3" name="Billede 2" descr="logo_højre_top.jpg"/>
          <p:cNvPicPr>
            <a:picLocks noChangeAspect="1"/>
          </p:cNvPicPr>
          <p:nvPr/>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4" name="Billede 3" descr="PPT_grafik_logo.png"/>
          <p:cNvPicPr>
            <a:picLocks noChangeAspect="1"/>
          </p:cNvPicPr>
          <p:nvPr/>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5"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solidFill>
                  <a:schemeClr val="tx1"/>
                </a:solidFill>
                <a:latin typeface="Verdana"/>
                <a:cs typeface="Verdana"/>
              </a:defRPr>
            </a:lvl1pPr>
          </a:lstStyle>
          <a:p>
            <a:r>
              <a:rPr lang="da-DK"/>
              <a:t>Klik for at redigere titeltypografien i masteren</a:t>
            </a:r>
            <a:endParaRPr lang="da-DK" dirty="0"/>
          </a:p>
        </p:txBody>
      </p:sp>
      <p:sp>
        <p:nvSpPr>
          <p:cNvPr id="6" name="Pladsholder til tekst 12"/>
          <p:cNvSpPr>
            <a:spLocks noGrp="1"/>
          </p:cNvSpPr>
          <p:nvPr>
            <p:ph type="body" sz="quarter" idx="10"/>
          </p:nvPr>
        </p:nvSpPr>
        <p:spPr>
          <a:xfrm>
            <a:off x="513161" y="1778793"/>
            <a:ext cx="2693590" cy="2471738"/>
          </a:xfrm>
          <a:noFill/>
        </p:spPr>
        <p:txBody>
          <a:bodyPr lIns="108000" tIns="108000" rIns="108000" bIns="108000">
            <a:norm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3346450" y="1778793"/>
            <a:ext cx="2680493" cy="2471738"/>
          </a:xfrm>
          <a:noFill/>
        </p:spPr>
        <p:txBody>
          <a:bodyPr lIns="108000" tIns="108000" rIns="108000" bIns="108000">
            <a:normAutofit/>
          </a:bodyPr>
          <a:lstStyle>
            <a:lvl1pPr>
              <a:defRPr sz="1050">
                <a:solidFill>
                  <a:srgbClr val="00203D"/>
                </a:solidFill>
              </a:defRPr>
            </a:lvl1pPr>
            <a:lvl2pPr>
              <a:defRPr sz="1050">
                <a:solidFill>
                  <a:srgbClr val="00203D"/>
                </a:solidFill>
              </a:defRPr>
            </a:lvl2pPr>
            <a:lvl3pPr>
              <a:defRPr sz="1050">
                <a:solidFill>
                  <a:srgbClr val="00203D"/>
                </a:solidFill>
              </a:defRPr>
            </a:lvl3pPr>
            <a:lvl4pPr>
              <a:defRPr sz="1050">
                <a:solidFill>
                  <a:srgbClr val="00203D"/>
                </a:solidFill>
              </a:defRPr>
            </a:lvl4pPr>
            <a:lvl5pPr>
              <a:defRPr sz="1050">
                <a:solidFill>
                  <a:srgbClr val="00203D"/>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3040274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4 tekstbokse_farve">
    <p:spTree>
      <p:nvGrpSpPr>
        <p:cNvPr id="1" name=""/>
        <p:cNvGrpSpPr/>
        <p:nvPr/>
      </p:nvGrpSpPr>
      <p:grpSpPr>
        <a:xfrm>
          <a:off x="0" y="0"/>
          <a:ext cx="0" cy="0"/>
          <a:chOff x="0" y="0"/>
          <a:chExt cx="0" cy="0"/>
        </a:xfrm>
      </p:grpSpPr>
      <p:pic>
        <p:nvPicPr>
          <p:cNvPr id="12" name="Billede 11" descr="logo_højre_top.jpg"/>
          <p:cNvPicPr>
            <a:picLocks noChangeAspect="1"/>
          </p:cNvPicPr>
          <p:nvPr/>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9" name="Billede 8" descr="PPT_grafik_logo.png"/>
          <p:cNvPicPr>
            <a:picLocks noChangeAspect="1"/>
          </p:cNvPicPr>
          <p:nvPr/>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11"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latin typeface="Verdana"/>
                <a:cs typeface="Verdana"/>
              </a:defRPr>
            </a:lvl1pPr>
          </a:lstStyle>
          <a:p>
            <a:r>
              <a:rPr lang="da-DK"/>
              <a:t>Klik for at redigere titeltypografien i masteren</a:t>
            </a:r>
            <a:endParaRPr lang="da-DK" dirty="0"/>
          </a:p>
        </p:txBody>
      </p:sp>
      <p:sp>
        <p:nvSpPr>
          <p:cNvPr id="13" name="Pladsholder til tekst 12"/>
          <p:cNvSpPr>
            <a:spLocks noGrp="1"/>
          </p:cNvSpPr>
          <p:nvPr>
            <p:ph type="body" sz="quarter" idx="10"/>
          </p:nvPr>
        </p:nvSpPr>
        <p:spPr>
          <a:xfrm>
            <a:off x="513161" y="1778794"/>
            <a:ext cx="2693590" cy="1180307"/>
          </a:xfrm>
          <a:solidFill>
            <a:srgbClr val="88BFE8"/>
          </a:solidFill>
        </p:spPr>
        <p:txBody>
          <a:bodyPr lIns="108000" tIns="108000" rIns="108000" bIns="108000">
            <a:no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4" name="Pladsholder til tekst 12"/>
          <p:cNvSpPr>
            <a:spLocks noGrp="1"/>
          </p:cNvSpPr>
          <p:nvPr>
            <p:ph type="body" sz="quarter" idx="11"/>
          </p:nvPr>
        </p:nvSpPr>
        <p:spPr>
          <a:xfrm>
            <a:off x="3346450" y="1778794"/>
            <a:ext cx="2680493" cy="1180307"/>
          </a:xfrm>
          <a:solidFill>
            <a:srgbClr val="88BFE8"/>
          </a:solidFill>
        </p:spPr>
        <p:txBody>
          <a:bodyPr lIns="108000" tIns="108000" rIns="108000" bIns="108000">
            <a:noAutofit/>
          </a:bodyPr>
          <a:lstStyle>
            <a:lvl1pPr>
              <a:defRPr sz="1050">
                <a:solidFill>
                  <a:srgbClr val="00203D"/>
                </a:solidFill>
              </a:defRPr>
            </a:lvl1pPr>
            <a:lvl2pPr>
              <a:defRPr sz="1050">
                <a:solidFill>
                  <a:srgbClr val="00203D"/>
                </a:solidFill>
              </a:defRPr>
            </a:lvl2pPr>
            <a:lvl3pPr>
              <a:defRPr sz="1050">
                <a:solidFill>
                  <a:srgbClr val="00203D"/>
                </a:solidFill>
              </a:defRPr>
            </a:lvl3pPr>
            <a:lvl4pPr>
              <a:defRPr sz="1050">
                <a:solidFill>
                  <a:srgbClr val="00203D"/>
                </a:solidFill>
              </a:defRPr>
            </a:lvl4pPr>
            <a:lvl5pPr>
              <a:defRPr sz="1050">
                <a:solidFill>
                  <a:srgbClr val="00203D"/>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Pladsholder til tekst 12"/>
          <p:cNvSpPr>
            <a:spLocks noGrp="1"/>
          </p:cNvSpPr>
          <p:nvPr>
            <p:ph type="body" sz="quarter" idx="12"/>
          </p:nvPr>
        </p:nvSpPr>
        <p:spPr>
          <a:xfrm>
            <a:off x="513161" y="3086706"/>
            <a:ext cx="2693590" cy="1163825"/>
          </a:xfrm>
          <a:solidFill>
            <a:srgbClr val="88BFE8"/>
          </a:solidFill>
        </p:spPr>
        <p:txBody>
          <a:bodyPr lIns="108000" tIns="108000" rIns="108000" bIns="108000">
            <a:noAutofit/>
          </a:bodyPr>
          <a:lstStyle>
            <a:lvl1pPr>
              <a:defRPr sz="1050">
                <a:solidFill>
                  <a:srgbClr val="00203D"/>
                </a:solidFill>
              </a:defRPr>
            </a:lvl1pPr>
            <a:lvl2pPr>
              <a:defRPr sz="1050">
                <a:solidFill>
                  <a:srgbClr val="00203D"/>
                </a:solidFill>
              </a:defRPr>
            </a:lvl2pPr>
            <a:lvl3pPr>
              <a:defRPr sz="1050">
                <a:solidFill>
                  <a:srgbClr val="00203D"/>
                </a:solidFill>
              </a:defRPr>
            </a:lvl3pPr>
            <a:lvl4pPr>
              <a:defRPr sz="1050">
                <a:solidFill>
                  <a:srgbClr val="00203D"/>
                </a:solidFill>
              </a:defRPr>
            </a:lvl4pPr>
            <a:lvl5pPr>
              <a:defRPr sz="1050">
                <a:solidFill>
                  <a:srgbClr val="00203D"/>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6" name="Pladsholder til tekst 12"/>
          <p:cNvSpPr>
            <a:spLocks noGrp="1"/>
          </p:cNvSpPr>
          <p:nvPr>
            <p:ph type="body" sz="quarter" idx="13"/>
          </p:nvPr>
        </p:nvSpPr>
        <p:spPr>
          <a:xfrm>
            <a:off x="3346450" y="3086706"/>
            <a:ext cx="2680493" cy="1163825"/>
          </a:xfrm>
          <a:solidFill>
            <a:srgbClr val="88BFE8"/>
          </a:solidFill>
        </p:spPr>
        <p:txBody>
          <a:bodyPr lIns="108000" tIns="108000" rIns="108000" bIns="108000">
            <a:noAutofit/>
          </a:bodyPr>
          <a:lstStyle>
            <a:lvl1pPr>
              <a:defRPr sz="1050">
                <a:solidFill>
                  <a:srgbClr val="00203D"/>
                </a:solidFill>
              </a:defRPr>
            </a:lvl1pPr>
            <a:lvl2pPr>
              <a:defRPr sz="1050">
                <a:solidFill>
                  <a:srgbClr val="00203D"/>
                </a:solidFill>
              </a:defRPr>
            </a:lvl2pPr>
            <a:lvl3pPr>
              <a:defRPr sz="1050">
                <a:solidFill>
                  <a:srgbClr val="00203D"/>
                </a:solidFill>
              </a:defRPr>
            </a:lvl3pPr>
            <a:lvl4pPr>
              <a:defRPr sz="1050">
                <a:solidFill>
                  <a:srgbClr val="00203D"/>
                </a:solidFill>
              </a:defRPr>
            </a:lvl4pPr>
            <a:lvl5pPr>
              <a:defRPr sz="1050">
                <a:solidFill>
                  <a:srgbClr val="00203D"/>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9681867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 objekter">
    <p:spTree>
      <p:nvGrpSpPr>
        <p:cNvPr id="1" name=""/>
        <p:cNvGrpSpPr/>
        <p:nvPr/>
      </p:nvGrpSpPr>
      <p:grpSpPr>
        <a:xfrm>
          <a:off x="0" y="0"/>
          <a:ext cx="0" cy="0"/>
          <a:chOff x="0" y="0"/>
          <a:chExt cx="0" cy="0"/>
        </a:xfrm>
      </p:grpSpPr>
      <p:pic>
        <p:nvPicPr>
          <p:cNvPr id="12" name="Billede 11" descr="logo_højre_top.jpg"/>
          <p:cNvPicPr>
            <a:picLocks noChangeAspect="1"/>
          </p:cNvPicPr>
          <p:nvPr/>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9" name="Billede 8" descr="PPT_grafik_logo.png"/>
          <p:cNvPicPr>
            <a:picLocks noChangeAspect="1"/>
          </p:cNvPicPr>
          <p:nvPr/>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11"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latin typeface="Verdana"/>
                <a:cs typeface="Verdana"/>
              </a:defRPr>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BFCA4228-55E8-4070-8C26-A96F9606F59E}"/>
              </a:ext>
            </a:extLst>
          </p:cNvPr>
          <p:cNvSpPr>
            <a:spLocks noGrp="1"/>
          </p:cNvSpPr>
          <p:nvPr>
            <p:ph sz="quarter" idx="10"/>
          </p:nvPr>
        </p:nvSpPr>
        <p:spPr>
          <a:xfrm>
            <a:off x="513000" y="1756724"/>
            <a:ext cx="2694600" cy="1179900"/>
          </a:xfrm>
          <a:solidFill>
            <a:srgbClr val="88BFE8"/>
          </a:solidFill>
        </p:spPr>
        <p:txBody>
          <a:bodyPr vert="horz" lIns="108000" tIns="108000" rIns="108000" bIns="108000" rtlCol="0">
            <a:noAutofit/>
          </a:bodyPr>
          <a:lstStyle>
            <a:lvl1pPr>
              <a:defRPr lang="da-DK" sz="1050" dirty="0" smtClean="0"/>
            </a:lvl1pPr>
            <a:lvl2pPr>
              <a:defRPr lang="da-DK" sz="1050" dirty="0" smtClean="0"/>
            </a:lvl2pPr>
            <a:lvl3pPr>
              <a:defRPr lang="da-DK" sz="1050" dirty="0" smtClean="0"/>
            </a:lvl3pPr>
            <a:lvl4pPr>
              <a:defRPr lang="da-DK" sz="1050" dirty="0" smtClean="0"/>
            </a:lvl4pPr>
            <a:lvl5pPr>
              <a:defRPr lang="da-DK" sz="1050" dirty="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7" name="Pladsholder til indhold 2">
            <a:extLst>
              <a:ext uri="{FF2B5EF4-FFF2-40B4-BE49-F238E27FC236}">
                <a16:creationId xmlns:a16="http://schemas.microsoft.com/office/drawing/2014/main" id="{D811404A-B051-4BD4-9DB7-C71F56B30C65}"/>
              </a:ext>
            </a:extLst>
          </p:cNvPr>
          <p:cNvSpPr>
            <a:spLocks noGrp="1"/>
          </p:cNvSpPr>
          <p:nvPr>
            <p:ph sz="quarter" idx="11"/>
          </p:nvPr>
        </p:nvSpPr>
        <p:spPr>
          <a:xfrm>
            <a:off x="3629841" y="1756724"/>
            <a:ext cx="2694600" cy="1179900"/>
          </a:xfrm>
          <a:solidFill>
            <a:srgbClr val="88BFE8"/>
          </a:solidFill>
        </p:spPr>
        <p:txBody>
          <a:bodyPr vert="horz" lIns="108000" tIns="108000" rIns="108000" bIns="108000" rtlCol="0">
            <a:noAutofit/>
          </a:bodyPr>
          <a:lstStyle>
            <a:lvl1pPr>
              <a:defRPr lang="da-DK" sz="1050" dirty="0" smtClean="0"/>
            </a:lvl1pPr>
            <a:lvl2pPr>
              <a:defRPr lang="da-DK" sz="1050" dirty="0" smtClean="0"/>
            </a:lvl2pPr>
            <a:lvl3pPr>
              <a:defRPr lang="da-DK" sz="1050" dirty="0" smtClean="0"/>
            </a:lvl3pPr>
            <a:lvl4pPr>
              <a:defRPr lang="da-DK" sz="1050" dirty="0" smtClean="0"/>
            </a:lvl4pPr>
            <a:lvl5pPr>
              <a:defRPr lang="da-DK" sz="1050" dirty="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8" name="Pladsholder til indhold 2">
            <a:extLst>
              <a:ext uri="{FF2B5EF4-FFF2-40B4-BE49-F238E27FC236}">
                <a16:creationId xmlns:a16="http://schemas.microsoft.com/office/drawing/2014/main" id="{4A0C9590-D3BE-4588-B46C-1188A548C1A1}"/>
              </a:ext>
            </a:extLst>
          </p:cNvPr>
          <p:cNvSpPr>
            <a:spLocks noGrp="1"/>
          </p:cNvSpPr>
          <p:nvPr>
            <p:ph sz="quarter" idx="12"/>
          </p:nvPr>
        </p:nvSpPr>
        <p:spPr>
          <a:xfrm>
            <a:off x="513000" y="3201600"/>
            <a:ext cx="2694600" cy="1179900"/>
          </a:xfrm>
          <a:solidFill>
            <a:srgbClr val="88BFE8"/>
          </a:solidFill>
        </p:spPr>
        <p:txBody>
          <a:bodyPr vert="horz" lIns="108000" tIns="108000" rIns="108000" bIns="108000" rtlCol="0">
            <a:noAutofit/>
          </a:bodyPr>
          <a:lstStyle>
            <a:lvl1pPr>
              <a:defRPr lang="da-DK" sz="1050" dirty="0" smtClean="0"/>
            </a:lvl1pPr>
            <a:lvl2pPr>
              <a:defRPr lang="da-DK" sz="1050" dirty="0" smtClean="0"/>
            </a:lvl2pPr>
            <a:lvl3pPr>
              <a:defRPr lang="da-DK" sz="1050" dirty="0" smtClean="0"/>
            </a:lvl3pPr>
            <a:lvl4pPr>
              <a:defRPr lang="da-DK" sz="1050" dirty="0" smtClean="0"/>
            </a:lvl4pPr>
            <a:lvl5pPr>
              <a:defRPr lang="da-DK" sz="1050" dirty="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9" name="Pladsholder til indhold 2">
            <a:extLst>
              <a:ext uri="{FF2B5EF4-FFF2-40B4-BE49-F238E27FC236}">
                <a16:creationId xmlns:a16="http://schemas.microsoft.com/office/drawing/2014/main" id="{7F12FEB6-8AC3-49E1-98B7-487DA60C405F}"/>
              </a:ext>
            </a:extLst>
          </p:cNvPr>
          <p:cNvSpPr>
            <a:spLocks noGrp="1"/>
          </p:cNvSpPr>
          <p:nvPr>
            <p:ph sz="quarter" idx="13"/>
          </p:nvPr>
        </p:nvSpPr>
        <p:spPr>
          <a:xfrm>
            <a:off x="3629841" y="3201600"/>
            <a:ext cx="2694600" cy="1179900"/>
          </a:xfrm>
          <a:solidFill>
            <a:srgbClr val="88BFE8"/>
          </a:solidFill>
        </p:spPr>
        <p:txBody>
          <a:bodyPr vert="horz" lIns="108000" tIns="108000" rIns="108000" bIns="108000" rtlCol="0">
            <a:noAutofit/>
          </a:bodyPr>
          <a:lstStyle>
            <a:lvl1pPr>
              <a:defRPr lang="da-DK" sz="1050" dirty="0" smtClean="0"/>
            </a:lvl1pPr>
            <a:lvl2pPr>
              <a:defRPr lang="da-DK" sz="1050" dirty="0" smtClean="0"/>
            </a:lvl2pPr>
            <a:lvl3pPr>
              <a:defRPr lang="da-DK" sz="1050" dirty="0" smtClean="0"/>
            </a:lvl3pPr>
            <a:lvl4pPr>
              <a:defRPr lang="da-DK" sz="1050" dirty="0" smtClean="0"/>
            </a:lvl4pPr>
            <a:lvl5pPr>
              <a:defRPr lang="da-DK" sz="1050" dirty="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640077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4 tekstbokse_klar">
    <p:spTree>
      <p:nvGrpSpPr>
        <p:cNvPr id="1" name=""/>
        <p:cNvGrpSpPr/>
        <p:nvPr/>
      </p:nvGrpSpPr>
      <p:grpSpPr>
        <a:xfrm>
          <a:off x="0" y="0"/>
          <a:ext cx="0" cy="0"/>
          <a:chOff x="0" y="0"/>
          <a:chExt cx="0" cy="0"/>
        </a:xfrm>
      </p:grpSpPr>
      <p:pic>
        <p:nvPicPr>
          <p:cNvPr id="3" name="Billede 2" descr="logo_højre_top.jpg"/>
          <p:cNvPicPr>
            <a:picLocks noChangeAspect="1"/>
          </p:cNvPicPr>
          <p:nvPr/>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4" name="Billede 3" descr="PPT_grafik_logo.png"/>
          <p:cNvPicPr>
            <a:picLocks noChangeAspect="1"/>
          </p:cNvPicPr>
          <p:nvPr/>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5"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latin typeface="Verdana"/>
                <a:cs typeface="Verdana"/>
              </a:defRPr>
            </a:lvl1pPr>
          </a:lstStyle>
          <a:p>
            <a:r>
              <a:rPr lang="da-DK"/>
              <a:t>Klik for at redigere titeltypografien i masteren</a:t>
            </a:r>
            <a:endParaRPr lang="da-DK" dirty="0"/>
          </a:p>
        </p:txBody>
      </p:sp>
      <p:sp>
        <p:nvSpPr>
          <p:cNvPr id="6" name="Pladsholder til tekst 12"/>
          <p:cNvSpPr>
            <a:spLocks noGrp="1"/>
          </p:cNvSpPr>
          <p:nvPr>
            <p:ph type="body" sz="quarter" idx="10"/>
          </p:nvPr>
        </p:nvSpPr>
        <p:spPr>
          <a:xfrm>
            <a:off x="513161" y="1778794"/>
            <a:ext cx="2693590" cy="1180307"/>
          </a:xfrm>
          <a:noFill/>
        </p:spPr>
        <p:txBody>
          <a:bodyPr lIns="108000" tIns="108000" rIns="108000" bIns="108000">
            <a:no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3346450" y="1778794"/>
            <a:ext cx="2680493" cy="1180307"/>
          </a:xfrm>
          <a:noFill/>
        </p:spPr>
        <p:txBody>
          <a:bodyPr lIns="108000" tIns="108000" rIns="108000" bIns="108000">
            <a:no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12"/>
          <p:cNvSpPr>
            <a:spLocks noGrp="1"/>
          </p:cNvSpPr>
          <p:nvPr>
            <p:ph type="body" sz="quarter" idx="12"/>
          </p:nvPr>
        </p:nvSpPr>
        <p:spPr>
          <a:xfrm>
            <a:off x="513161" y="3086706"/>
            <a:ext cx="2693590" cy="1163825"/>
          </a:xfrm>
          <a:noFill/>
        </p:spPr>
        <p:txBody>
          <a:bodyPr lIns="108000" tIns="108000" rIns="108000" bIns="108000">
            <a:no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tekst 12"/>
          <p:cNvSpPr>
            <a:spLocks noGrp="1"/>
          </p:cNvSpPr>
          <p:nvPr>
            <p:ph type="body" sz="quarter" idx="13"/>
          </p:nvPr>
        </p:nvSpPr>
        <p:spPr>
          <a:xfrm>
            <a:off x="3346450" y="3086706"/>
            <a:ext cx="2680493" cy="1163825"/>
          </a:xfrm>
          <a:noFill/>
        </p:spPr>
        <p:txBody>
          <a:bodyPr lIns="108000" tIns="108000" rIns="108000" bIns="108000">
            <a:noAutofit/>
          </a:bodyPr>
          <a:lstStyle>
            <a:lvl1pPr>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9578593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Breaker med logo">
    <p:spTree>
      <p:nvGrpSpPr>
        <p:cNvPr id="1" name=""/>
        <p:cNvGrpSpPr/>
        <p:nvPr/>
      </p:nvGrpSpPr>
      <p:grpSpPr>
        <a:xfrm>
          <a:off x="0" y="0"/>
          <a:ext cx="0" cy="0"/>
          <a:chOff x="0" y="0"/>
          <a:chExt cx="0" cy="0"/>
        </a:xfrm>
      </p:grpSpPr>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6876335" cy="5143499"/>
          </a:xfrm>
          <a:prstGeom prst="rect">
            <a:avLst/>
          </a:prstGeom>
        </p:spPr>
      </p:pic>
    </p:spTree>
    <p:extLst>
      <p:ext uri="{BB962C8B-B14F-4D97-AF65-F5344CB8AC3E}">
        <p14:creationId xmlns:p14="http://schemas.microsoft.com/office/powerpoint/2010/main" val="2989150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71488" y="1768643"/>
            <a:ext cx="5330742" cy="2261937"/>
          </a:xfrm>
          <a:prstGeom prst="rect">
            <a:avLst/>
          </a:prstGeom>
        </p:spPr>
        <p:txBody>
          <a:bodyPr>
            <a:normAutofit/>
          </a:bodyPr>
          <a:lstStyle>
            <a:lvl1pPr>
              <a:defRPr sz="788">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da-DK" dirty="0"/>
              <a:t>Klik for at redigere i master</a:t>
            </a:r>
          </a:p>
        </p:txBody>
      </p:sp>
      <p:sp>
        <p:nvSpPr>
          <p:cNvPr id="4" name="Titel 3"/>
          <p:cNvSpPr>
            <a:spLocks noGrp="1"/>
          </p:cNvSpPr>
          <p:nvPr>
            <p:ph type="title"/>
          </p:nvPr>
        </p:nvSpPr>
        <p:spPr>
          <a:xfrm>
            <a:off x="471489" y="842454"/>
            <a:ext cx="4987259" cy="676631"/>
          </a:xfrm>
          <a:prstGeom prst="rect">
            <a:avLst/>
          </a:prstGeom>
        </p:spPr>
        <p:txBody>
          <a:bodyPr/>
          <a:lstStyle/>
          <a:p>
            <a:r>
              <a:rPr lang="da-DK"/>
              <a:t>Klik for at redigere i master</a:t>
            </a:r>
          </a:p>
        </p:txBody>
      </p:sp>
    </p:spTree>
    <p:extLst>
      <p:ext uri="{BB962C8B-B14F-4D97-AF65-F5344CB8AC3E}">
        <p14:creationId xmlns:p14="http://schemas.microsoft.com/office/powerpoint/2010/main" val="18263301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 spalte">
    <p:spTree>
      <p:nvGrpSpPr>
        <p:cNvPr id="1" name=""/>
        <p:cNvGrpSpPr/>
        <p:nvPr/>
      </p:nvGrpSpPr>
      <p:grpSpPr>
        <a:xfrm>
          <a:off x="0" y="0"/>
          <a:ext cx="0" cy="0"/>
          <a:chOff x="0" y="0"/>
          <a:chExt cx="0" cy="0"/>
        </a:xfrm>
      </p:grpSpPr>
      <p:pic>
        <p:nvPicPr>
          <p:cNvPr id="2" name="Billede 1"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5403850" y="0"/>
            <a:ext cx="1454150" cy="1885950"/>
          </a:xfrm>
          <a:prstGeom prst="rect">
            <a:avLst/>
          </a:prstGeom>
        </p:spPr>
      </p:pic>
      <p:pic>
        <p:nvPicPr>
          <p:cNvPr id="7" name="Billede 6"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5836708" y="4381500"/>
            <a:ext cx="1021292" cy="758868"/>
          </a:xfrm>
          <a:prstGeom prst="rect">
            <a:avLst/>
          </a:prstGeom>
        </p:spPr>
      </p:pic>
      <p:sp>
        <p:nvSpPr>
          <p:cNvPr id="9" name="Pladsholder til titel 1"/>
          <p:cNvSpPr>
            <a:spLocks noGrp="1"/>
          </p:cNvSpPr>
          <p:nvPr>
            <p:ph type="title"/>
          </p:nvPr>
        </p:nvSpPr>
        <p:spPr>
          <a:xfrm>
            <a:off x="513000" y="756000"/>
            <a:ext cx="5811441" cy="555229"/>
          </a:xfrm>
          <a:prstGeom prst="rect">
            <a:avLst/>
          </a:prstGeom>
        </p:spPr>
        <p:txBody>
          <a:bodyPr vert="horz" lIns="0" tIns="0" rIns="0" bIns="0" rtlCol="0" anchor="t" anchorCtr="0">
            <a:noAutofit/>
          </a:bodyPr>
          <a:lstStyle>
            <a:lvl1pPr>
              <a:defRPr sz="1650" b="1" i="0">
                <a:solidFill>
                  <a:schemeClr val="tx1"/>
                </a:solidFill>
                <a:latin typeface="Verdana"/>
                <a:cs typeface="Verdana"/>
              </a:defRPr>
            </a:lvl1pPr>
          </a:lstStyle>
          <a:p>
            <a:r>
              <a:rPr lang="da-DK"/>
              <a:t>Klik for at redigere i master</a:t>
            </a:r>
            <a:endParaRPr lang="da-DK" dirty="0"/>
          </a:p>
        </p:txBody>
      </p:sp>
      <p:sp>
        <p:nvSpPr>
          <p:cNvPr id="13" name="Pladsholder til tekst 12"/>
          <p:cNvSpPr>
            <a:spLocks noGrp="1"/>
          </p:cNvSpPr>
          <p:nvPr>
            <p:ph type="body" sz="quarter" idx="10"/>
          </p:nvPr>
        </p:nvSpPr>
        <p:spPr>
          <a:xfrm>
            <a:off x="513160" y="1778793"/>
            <a:ext cx="5513784" cy="2471739"/>
          </a:xfrm>
          <a:solidFill>
            <a:schemeClr val="tx1"/>
          </a:solidFill>
        </p:spPr>
        <p:txBody>
          <a:bodyPr lIns="108000" tIns="108000" rIns="108000" bIns="108000">
            <a:normAutofit/>
          </a:bodyPr>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2714199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orside med bille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9A3F990-A1E2-45D7-BB03-B5F658ACB1D2}"/>
              </a:ext>
            </a:extLst>
          </p:cNvPr>
          <p:cNvSpPr>
            <a:spLocks noGrp="1"/>
          </p:cNvSpPr>
          <p:nvPr>
            <p:ph type="pic" sz="quarter" idx="13"/>
          </p:nvPr>
        </p:nvSpPr>
        <p:spPr>
          <a:xfrm>
            <a:off x="0" y="0"/>
            <a:ext cx="6858000" cy="5143500"/>
          </a:xfrm>
        </p:spPr>
        <p:txBody>
          <a:bodyPr tIns="720000" anchor="ctr" anchorCtr="0"/>
          <a:lstStyle>
            <a:lvl1pPr marL="0" indent="0" algn="ctr">
              <a:buNone/>
              <a:defRPr/>
            </a:lvl1pPr>
          </a:lstStyle>
          <a:p>
            <a:r>
              <a:rPr lang="da-DK"/>
              <a:t>Klik på ikonet for at tilføje et billede</a:t>
            </a:r>
            <a:endParaRPr lang="da-DK" dirty="0"/>
          </a:p>
        </p:txBody>
      </p:sp>
      <p:sp>
        <p:nvSpPr>
          <p:cNvPr id="2" name="Title 1"/>
          <p:cNvSpPr>
            <a:spLocks noGrp="1"/>
          </p:cNvSpPr>
          <p:nvPr>
            <p:ph type="ctrTitle" hasCustomPrompt="1"/>
          </p:nvPr>
        </p:nvSpPr>
        <p:spPr>
          <a:xfrm>
            <a:off x="488531" y="2774903"/>
            <a:ext cx="6100388" cy="835998"/>
          </a:xfrm>
        </p:spPr>
        <p:txBody>
          <a:bodyPr wrap="square" anchor="b">
            <a:spAutoFit/>
          </a:bodyPr>
          <a:lstStyle>
            <a:lvl1pPr algn="l">
              <a:defRPr sz="2775">
                <a:solidFill>
                  <a:schemeClr val="tx1"/>
                </a:solidFill>
              </a:defRPr>
            </a:lvl1pPr>
          </a:lstStyle>
          <a:p>
            <a:r>
              <a:rPr lang="da-DK" dirty="0"/>
              <a:t>Forsidetype 1 - Indsæt titel </a:t>
            </a:r>
            <a:r>
              <a:rPr lang="da-DK" dirty="0" err="1"/>
              <a:t>Verdana</a:t>
            </a:r>
            <a:r>
              <a:rPr lang="da-DK" dirty="0"/>
              <a:t> Bold 37 </a:t>
            </a:r>
            <a:r>
              <a:rPr lang="da-DK" dirty="0" err="1"/>
              <a:t>pkt</a:t>
            </a:r>
            <a:endParaRPr lang="da-DK" dirty="0"/>
          </a:p>
        </p:txBody>
      </p:sp>
      <p:sp>
        <p:nvSpPr>
          <p:cNvPr id="3" name="Subtitle 2"/>
          <p:cNvSpPr>
            <a:spLocks noGrp="1"/>
          </p:cNvSpPr>
          <p:nvPr>
            <p:ph type="subTitle" idx="1" hasCustomPrompt="1"/>
          </p:nvPr>
        </p:nvSpPr>
        <p:spPr>
          <a:xfrm>
            <a:off x="518689" y="3679154"/>
            <a:ext cx="2430000" cy="685801"/>
          </a:xfrm>
        </p:spPr>
        <p:txBody>
          <a:bodyPr/>
          <a:lstStyle>
            <a:lvl1pPr marL="0" indent="0" algn="l">
              <a:lnSpc>
                <a:spcPct val="110000"/>
              </a:lnSpc>
              <a:spcBef>
                <a:spcPts val="0"/>
              </a:spcBef>
              <a:buFont typeface="Arial" panose="020B0604020202020204" pitchFamily="34" charset="0"/>
              <a:buNone/>
              <a:defRPr sz="1125" baseline="0"/>
            </a:lvl1pPr>
            <a:lvl2pPr marL="0" indent="0" algn="l">
              <a:lnSpc>
                <a:spcPct val="110000"/>
              </a:lnSpc>
              <a:buFont typeface="Arial" panose="020B0604020202020204" pitchFamily="34" charset="0"/>
              <a:buNone/>
              <a:defRPr sz="1125"/>
            </a:lvl2pPr>
            <a:lvl3pPr marL="0" indent="0" algn="l">
              <a:lnSpc>
                <a:spcPct val="110000"/>
              </a:lnSpc>
              <a:buFont typeface="Arial" panose="020B0604020202020204" pitchFamily="34" charset="0"/>
              <a:buChar char="​"/>
              <a:defRPr sz="1125"/>
            </a:lvl3pPr>
            <a:lvl4pPr marL="0" indent="0" algn="l">
              <a:lnSpc>
                <a:spcPct val="110000"/>
              </a:lnSpc>
              <a:buFont typeface="Arial" panose="020B0604020202020204" pitchFamily="34" charset="0"/>
              <a:buChar char="​"/>
              <a:defRPr sz="1125"/>
            </a:lvl4pPr>
            <a:lvl5pPr marL="0" indent="0" algn="l">
              <a:lnSpc>
                <a:spcPct val="110000"/>
              </a:lnSpc>
              <a:buFont typeface="Arial" panose="020B0604020202020204" pitchFamily="34" charset="0"/>
              <a:buChar char="​"/>
              <a:defRPr sz="1125"/>
            </a:lvl5pPr>
            <a:lvl6pPr marL="0" indent="0" algn="l">
              <a:lnSpc>
                <a:spcPct val="110000"/>
              </a:lnSpc>
              <a:buFont typeface="Arial" panose="020B0604020202020204" pitchFamily="34" charset="0"/>
              <a:buChar char="​"/>
              <a:defRPr sz="1125"/>
            </a:lvl6pPr>
            <a:lvl7pPr marL="0" indent="0" algn="l">
              <a:lnSpc>
                <a:spcPct val="110000"/>
              </a:lnSpc>
              <a:buFont typeface="Arial" panose="020B0604020202020204" pitchFamily="34" charset="0"/>
              <a:buChar char="​"/>
              <a:defRPr sz="1125"/>
            </a:lvl7pPr>
            <a:lvl8pPr marL="0" indent="0" algn="l">
              <a:lnSpc>
                <a:spcPct val="110000"/>
              </a:lnSpc>
              <a:buFont typeface="Arial" panose="020B0604020202020204" pitchFamily="34" charset="0"/>
              <a:buChar char="​"/>
              <a:defRPr sz="1125"/>
            </a:lvl8pPr>
            <a:lvl9pPr marL="0" indent="0" algn="l">
              <a:lnSpc>
                <a:spcPct val="110000"/>
              </a:lnSpc>
              <a:buFont typeface="Arial" panose="020B0604020202020204" pitchFamily="34" charset="0"/>
              <a:buChar char="​"/>
              <a:defRPr sz="1125"/>
            </a:lvl9pPr>
          </a:lstStyle>
          <a:p>
            <a:r>
              <a:rPr lang="da-DK" dirty="0"/>
              <a:t>Klik, og tilføj evt. undertitel </a:t>
            </a:r>
            <a:r>
              <a:rPr lang="da-DK" dirty="0" err="1"/>
              <a:t>Verdana</a:t>
            </a:r>
            <a:r>
              <a:rPr lang="da-DK" dirty="0"/>
              <a:t> </a:t>
            </a:r>
            <a:r>
              <a:rPr lang="da-DK" dirty="0" err="1"/>
              <a:t>Regular</a:t>
            </a:r>
            <a:r>
              <a:rPr lang="da-DK" dirty="0"/>
              <a:t> 15 </a:t>
            </a:r>
            <a:r>
              <a:rPr lang="da-DK" dirty="0" err="1"/>
              <a:t>pkt</a:t>
            </a:r>
            <a:endParaRPr lang="da-DK" dirty="0"/>
          </a:p>
        </p:txBody>
      </p:sp>
      <p:sp>
        <p:nvSpPr>
          <p:cNvPr id="20" name="Bottom box">
            <a:extLst>
              <a:ext uri="{FF2B5EF4-FFF2-40B4-BE49-F238E27FC236}">
                <a16:creationId xmlns:a16="http://schemas.microsoft.com/office/drawing/2014/main" id="{CF54AAEE-85E1-4F0A-A35B-41D12ECDD6E6}"/>
              </a:ext>
            </a:extLst>
          </p:cNvPr>
          <p:cNvSpPr>
            <a:spLocks noGrp="1"/>
          </p:cNvSpPr>
          <p:nvPr>
            <p:ph type="body" sz="quarter" idx="15" hasCustomPrompt="1"/>
          </p:nvPr>
        </p:nvSpPr>
        <p:spPr>
          <a:xfrm>
            <a:off x="518400" y="4441500"/>
            <a:ext cx="5832000" cy="56700"/>
          </a:xfrm>
          <a:solidFill>
            <a:schemeClr val="tx1"/>
          </a:solidFill>
          <a:ln>
            <a:noFill/>
          </a:ln>
        </p:spPr>
        <p:txBody>
          <a:bodyPr/>
          <a:lstStyle>
            <a:lvl1pPr marL="0" indent="0">
              <a:buFont typeface="Arial" panose="020B0604020202020204" pitchFamily="34" charset="0"/>
              <a:buNone/>
              <a:defRPr sz="100">
                <a:noFill/>
              </a:defRPr>
            </a:lvl1pPr>
            <a:lvl2pPr marL="344588" indent="-128588">
              <a:buFont typeface="Arial" panose="020B0604020202020204" pitchFamily="34" charset="0"/>
              <a:buChar char="•"/>
              <a:defRPr sz="100"/>
            </a:lvl2pPr>
            <a:lvl3pPr marL="560588" indent="-128588">
              <a:buFont typeface="Arial" panose="020B0604020202020204" pitchFamily="34" charset="0"/>
              <a:buChar char="•"/>
              <a:defRPr sz="100"/>
            </a:lvl3pPr>
            <a:lvl4pPr marL="560588" indent="-128588">
              <a:buFont typeface="Arial" panose="020B0604020202020204" pitchFamily="34" charset="0"/>
              <a:buChar char="•"/>
              <a:defRPr sz="100"/>
            </a:lvl4pPr>
            <a:lvl5pPr marL="560588" indent="-128588">
              <a:buFont typeface="Arial" panose="020B0604020202020204" pitchFamily="34" charset="0"/>
              <a:buChar char="•"/>
              <a:defRPr sz="100"/>
            </a:lvl5pPr>
          </a:lstStyle>
          <a:p>
            <a:pPr lvl="0"/>
            <a:r>
              <a:rPr lang="da-DK"/>
              <a:t>.</a:t>
            </a:r>
            <a:endParaRPr lang="da-DK" dirty="0"/>
          </a:p>
        </p:txBody>
      </p:sp>
      <p:sp>
        <p:nvSpPr>
          <p:cNvPr id="5" name="Tjenestebrug">
            <a:extLst>
              <a:ext uri="{FF2B5EF4-FFF2-40B4-BE49-F238E27FC236}">
                <a16:creationId xmlns:a16="http://schemas.microsoft.com/office/drawing/2014/main" id="{CD2B20FA-ADBB-4D33-AFED-F8303AF9C3F2}"/>
              </a:ext>
            </a:extLst>
          </p:cNvPr>
          <p:cNvSpPr>
            <a:spLocks noGrp="1"/>
          </p:cNvSpPr>
          <p:nvPr>
            <p:ph type="body" sz="quarter" idx="16" hasCustomPrompt="1"/>
          </p:nvPr>
        </p:nvSpPr>
        <p:spPr>
          <a:xfrm>
            <a:off x="2347350" y="84859"/>
            <a:ext cx="2163300" cy="131489"/>
          </a:xfrm>
        </p:spPr>
        <p:txBody>
          <a:bodyPr anchor="b" anchorCtr="0"/>
          <a:lstStyle>
            <a:lvl1pPr marL="0" indent="0" algn="ctr">
              <a:lnSpc>
                <a:spcPct val="100000"/>
              </a:lnSpc>
              <a:spcBef>
                <a:spcPts val="0"/>
              </a:spcBef>
              <a:buNone/>
              <a:defRPr sz="750" cap="all" baseline="0"/>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KLASSIFIKATION</a:t>
            </a:r>
          </a:p>
        </p:txBody>
      </p:sp>
      <p:sp>
        <p:nvSpPr>
          <p:cNvPr id="7" name="Afklassificeret">
            <a:extLst>
              <a:ext uri="{FF2B5EF4-FFF2-40B4-BE49-F238E27FC236}">
                <a16:creationId xmlns:a16="http://schemas.microsoft.com/office/drawing/2014/main" id="{152425A2-9CB0-4B0A-9737-6DBAAA77CA19}"/>
              </a:ext>
            </a:extLst>
          </p:cNvPr>
          <p:cNvSpPr>
            <a:spLocks noGrp="1"/>
          </p:cNvSpPr>
          <p:nvPr>
            <p:ph type="body" sz="quarter" idx="17" hasCustomPrompt="1"/>
          </p:nvPr>
        </p:nvSpPr>
        <p:spPr>
          <a:xfrm>
            <a:off x="2347351" y="207900"/>
            <a:ext cx="2163299" cy="95169"/>
          </a:xfrm>
        </p:spPr>
        <p:txBody>
          <a:bodyPr anchor="ctr" anchorCtr="0"/>
          <a:lstStyle>
            <a:lvl1pPr marL="0" indent="0" algn="ctr">
              <a:lnSpc>
                <a:spcPct val="100000"/>
              </a:lnSpc>
              <a:spcBef>
                <a:spcPts val="0"/>
              </a:spcBef>
              <a:buNone/>
              <a:defRPr sz="525" cap="all" baseline="0"/>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9" name="Brug">
            <a:extLst>
              <a:ext uri="{FF2B5EF4-FFF2-40B4-BE49-F238E27FC236}">
                <a16:creationId xmlns:a16="http://schemas.microsoft.com/office/drawing/2014/main" id="{40728055-BC56-49F1-96B1-2EE6C1ABCDB3}"/>
              </a:ext>
            </a:extLst>
          </p:cNvPr>
          <p:cNvSpPr>
            <a:spLocks noGrp="1"/>
          </p:cNvSpPr>
          <p:nvPr>
            <p:ph type="body" sz="quarter" idx="18" hasCustomPrompt="1"/>
          </p:nvPr>
        </p:nvSpPr>
        <p:spPr>
          <a:xfrm>
            <a:off x="2347351" y="292356"/>
            <a:ext cx="2163299" cy="132300"/>
          </a:xfrm>
        </p:spPr>
        <p:txBody>
          <a:bodyPr/>
          <a:lstStyle>
            <a:lvl1pPr marL="0" indent="0" algn="ctr">
              <a:lnSpc>
                <a:spcPct val="100000"/>
              </a:lnSpc>
              <a:spcBef>
                <a:spcPts val="0"/>
              </a:spcBef>
              <a:buNone/>
              <a:defRPr sz="750" cap="all" baseline="0"/>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evt. Kode</a:t>
            </a:r>
          </a:p>
        </p:txBody>
      </p:sp>
      <p:sp>
        <p:nvSpPr>
          <p:cNvPr id="17" name="Tjenestebrug">
            <a:extLst>
              <a:ext uri="{FF2B5EF4-FFF2-40B4-BE49-F238E27FC236}">
                <a16:creationId xmlns:a16="http://schemas.microsoft.com/office/drawing/2014/main" id="{D60F0DFC-5755-429C-89E2-226401F6A402}"/>
              </a:ext>
            </a:extLst>
          </p:cNvPr>
          <p:cNvSpPr>
            <a:spLocks noGrp="1"/>
          </p:cNvSpPr>
          <p:nvPr>
            <p:ph type="body" sz="quarter" idx="19" hasCustomPrompt="1"/>
          </p:nvPr>
        </p:nvSpPr>
        <p:spPr>
          <a:xfrm>
            <a:off x="2347349" y="4711981"/>
            <a:ext cx="2163300" cy="131489"/>
          </a:xfrm>
        </p:spPr>
        <p:txBody>
          <a:bodyPr anchor="b" anchorCtr="0"/>
          <a:lstStyle>
            <a:lvl1pPr marL="0" indent="0" algn="ctr">
              <a:lnSpc>
                <a:spcPct val="100000"/>
              </a:lnSpc>
              <a:spcBef>
                <a:spcPts val="0"/>
              </a:spcBef>
              <a:buNone/>
              <a:defRPr sz="750" cap="all" baseline="0"/>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evt. Kode</a:t>
            </a:r>
          </a:p>
        </p:txBody>
      </p:sp>
      <p:sp>
        <p:nvSpPr>
          <p:cNvPr id="19" name="Afklassificeret">
            <a:extLst>
              <a:ext uri="{FF2B5EF4-FFF2-40B4-BE49-F238E27FC236}">
                <a16:creationId xmlns:a16="http://schemas.microsoft.com/office/drawing/2014/main" id="{D27E2981-8B3E-4E52-BA09-D58599B5ED45}"/>
              </a:ext>
            </a:extLst>
          </p:cNvPr>
          <p:cNvSpPr>
            <a:spLocks noGrp="1"/>
          </p:cNvSpPr>
          <p:nvPr>
            <p:ph type="body" sz="quarter" idx="20" hasCustomPrompt="1"/>
          </p:nvPr>
        </p:nvSpPr>
        <p:spPr>
          <a:xfrm>
            <a:off x="2347351" y="4830300"/>
            <a:ext cx="2163299" cy="95169"/>
          </a:xfrm>
        </p:spPr>
        <p:txBody>
          <a:bodyPr anchor="ctr" anchorCtr="0"/>
          <a:lstStyle>
            <a:lvl1pPr marL="0" indent="0" algn="ctr">
              <a:lnSpc>
                <a:spcPct val="100000"/>
              </a:lnSpc>
              <a:spcBef>
                <a:spcPts val="0"/>
              </a:spcBef>
              <a:buNone/>
              <a:defRPr sz="525" cap="all" baseline="0"/>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21" name="Brug">
            <a:extLst>
              <a:ext uri="{FF2B5EF4-FFF2-40B4-BE49-F238E27FC236}">
                <a16:creationId xmlns:a16="http://schemas.microsoft.com/office/drawing/2014/main" id="{F8BD78A7-63D1-4BC0-B68C-68DAE6291C8C}"/>
              </a:ext>
            </a:extLst>
          </p:cNvPr>
          <p:cNvSpPr>
            <a:spLocks noGrp="1"/>
          </p:cNvSpPr>
          <p:nvPr>
            <p:ph type="body" sz="quarter" idx="21" hasCustomPrompt="1"/>
          </p:nvPr>
        </p:nvSpPr>
        <p:spPr>
          <a:xfrm>
            <a:off x="2347350" y="4914000"/>
            <a:ext cx="2163299" cy="132300"/>
          </a:xfrm>
        </p:spPr>
        <p:txBody>
          <a:bodyPr/>
          <a:lstStyle>
            <a:lvl1pPr marL="0" marR="0" indent="0" algn="ctr" defTabSz="514350" rtl="0" eaLnBrk="1" fontAlgn="auto" latinLnBrk="0" hangingPunct="1">
              <a:lnSpc>
                <a:spcPct val="100000"/>
              </a:lnSpc>
              <a:spcBef>
                <a:spcPts val="0"/>
              </a:spcBef>
              <a:spcAft>
                <a:spcPts val="0"/>
              </a:spcAft>
              <a:buClrTx/>
              <a:buSzTx/>
              <a:buFont typeface="Verdana" panose="020B0604030504040204" pitchFamily="34" charset="0"/>
              <a:buNone/>
              <a:tabLst/>
              <a:defRPr sz="750" cap="all" baseline="0"/>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marL="0" marR="0" lvl="0" indent="0" algn="ctr" defTabSz="514350" rtl="0" eaLnBrk="1" fontAlgn="auto" latinLnBrk="0" hangingPunct="1">
              <a:lnSpc>
                <a:spcPct val="100000"/>
              </a:lnSpc>
              <a:spcBef>
                <a:spcPts val="0"/>
              </a:spcBef>
              <a:spcAft>
                <a:spcPts val="0"/>
              </a:spcAft>
              <a:buClrTx/>
              <a:buSzTx/>
              <a:buFont typeface="Verdana" panose="020B0604030504040204" pitchFamily="34" charset="0"/>
              <a:buNone/>
              <a:tabLst/>
              <a:defRPr/>
            </a:pPr>
            <a:r>
              <a:rPr lang="da-DK" noProof="0" dirty="0"/>
              <a:t>INDSÆT KLASSIFIKATION</a:t>
            </a:r>
          </a:p>
          <a:p>
            <a:pPr lvl="0"/>
            <a:endParaRPr lang="da-DK" noProof="0" dirty="0"/>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5184000"/>
            <a:ext cx="0" cy="0"/>
          </a:xfrm>
        </p:spPr>
        <p:txBody>
          <a:bodyPr/>
          <a:lstStyle>
            <a:lvl1pPr>
              <a:defRPr sz="100">
                <a:noFill/>
              </a:defRPr>
            </a:lvl1pPr>
          </a:lstStyle>
          <a:p>
            <a:fld id="{92DDE9B4-E20E-4166-9E8A-7669FBF6BC45}" type="datetime2">
              <a:rPr lang="da-DK" smtClean="0"/>
              <a:t>26. september 2023</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5184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5184000"/>
            <a:ext cx="0" cy="0"/>
          </a:xfrm>
        </p:spPr>
        <p:txBody>
          <a:bodyPr/>
          <a:lstStyle>
            <a:lvl1pPr>
              <a:defRPr sz="100">
                <a:noFill/>
              </a:defRPr>
            </a:lvl1pPr>
          </a:lstStyle>
          <a:p>
            <a:fld id="{24C8C45C-947F-4981-8B3F-4F32E973C901}" type="slidenum">
              <a:rPr lang="da-DK" smtClean="0"/>
              <a:pPr/>
              <a:t>‹nr.›</a:t>
            </a:fld>
            <a:endParaRPr lang="da-DK" dirty="0"/>
          </a:p>
        </p:txBody>
      </p:sp>
      <p:pic>
        <p:nvPicPr>
          <p:cNvPr id="16" name="Billede 15">
            <a:extLst>
              <a:ext uri="{FF2B5EF4-FFF2-40B4-BE49-F238E27FC236}">
                <a16:creationId xmlns:a16="http://schemas.microsoft.com/office/drawing/2014/main" id="{597241F3-86A1-4071-AE26-0BFB26F54B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700" y="359198"/>
            <a:ext cx="2854456" cy="450704"/>
          </a:xfrm>
          <a:prstGeom prst="rect">
            <a:avLst/>
          </a:prstGeom>
        </p:spPr>
      </p:pic>
    </p:spTree>
    <p:extLst>
      <p:ext uri="{BB962C8B-B14F-4D97-AF65-F5344CB8AC3E}">
        <p14:creationId xmlns:p14="http://schemas.microsoft.com/office/powerpoint/2010/main" val="3955466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skrift + brødtekst (str. 18)">
    <p:spTree>
      <p:nvGrpSpPr>
        <p:cNvPr id="1" name=""/>
        <p:cNvGrpSpPr/>
        <p:nvPr/>
      </p:nvGrpSpPr>
      <p:grpSpPr>
        <a:xfrm>
          <a:off x="0" y="0"/>
          <a:ext cx="0" cy="0"/>
          <a:chOff x="0" y="0"/>
          <a:chExt cx="0" cy="0"/>
        </a:xfrm>
      </p:grpSpPr>
      <p:sp>
        <p:nvSpPr>
          <p:cNvPr id="4" name="Pladsholder til tekst 8"/>
          <p:cNvSpPr>
            <a:spLocks noGrp="1"/>
          </p:cNvSpPr>
          <p:nvPr>
            <p:ph type="body" sz="quarter" idx="10" hasCustomPrompt="1"/>
          </p:nvPr>
        </p:nvSpPr>
        <p:spPr>
          <a:xfrm>
            <a:off x="201329" y="592138"/>
            <a:ext cx="6441168" cy="601306"/>
          </a:xfrm>
          <a:prstGeom prst="rect">
            <a:avLst/>
          </a:prstGeom>
        </p:spPr>
        <p:txBody>
          <a:bodyPr vert="horz"/>
          <a:lstStyle>
            <a:lvl1pPr marL="0" indent="0" algn="l">
              <a:buNone/>
              <a:defRPr sz="2100" b="0" i="0">
                <a:latin typeface="Arial"/>
                <a:cs typeface="Arial"/>
              </a:defRPr>
            </a:lvl1pPr>
            <a:lvl2pPr>
              <a:defRPr sz="1500" b="0" i="0">
                <a:latin typeface="Geogrotesque Thin"/>
                <a:cs typeface="Geogrotesque Thin"/>
              </a:defRPr>
            </a:lvl2pPr>
            <a:lvl3pPr>
              <a:defRPr sz="1350" b="0" i="0">
                <a:latin typeface="Geogrotesque Thin"/>
                <a:cs typeface="Geogrotesque Thin"/>
              </a:defRPr>
            </a:lvl3pPr>
            <a:lvl4pPr>
              <a:defRPr sz="1200" b="0" i="0">
                <a:latin typeface="Geogrotesque Thin"/>
                <a:cs typeface="Geogrotesque Thin"/>
              </a:defRPr>
            </a:lvl4pPr>
            <a:lvl5pPr>
              <a:defRPr sz="1200" b="0" i="0">
                <a:latin typeface="Geogrotesque Thin"/>
                <a:cs typeface="Geogrotesque Thin"/>
              </a:defRPr>
            </a:lvl5pPr>
          </a:lstStyle>
          <a:p>
            <a:pPr lvl="0"/>
            <a:r>
              <a:rPr lang="da-DK" dirty="0"/>
              <a:t>Klik for at redigere præsentationstitel</a:t>
            </a:r>
          </a:p>
        </p:txBody>
      </p:sp>
      <p:sp>
        <p:nvSpPr>
          <p:cNvPr id="3" name="Pladsholder til tekst 2"/>
          <p:cNvSpPr>
            <a:spLocks noGrp="1"/>
          </p:cNvSpPr>
          <p:nvPr>
            <p:ph type="body" sz="quarter" idx="11" hasCustomPrompt="1"/>
          </p:nvPr>
        </p:nvSpPr>
        <p:spPr>
          <a:xfrm>
            <a:off x="201329" y="1353238"/>
            <a:ext cx="6441169" cy="3429952"/>
          </a:xfrm>
          <a:prstGeom prst="rect">
            <a:avLst/>
          </a:prstGeom>
        </p:spPr>
        <p:txBody>
          <a:bodyPr vert="horz"/>
          <a:lstStyle>
            <a:lvl1pPr marL="0" indent="0">
              <a:buFontTx/>
              <a:buNone/>
              <a:defRPr sz="1350" baseline="0">
                <a:latin typeface="Arial"/>
                <a:cs typeface="Arial"/>
              </a:defRPr>
            </a:lvl1pPr>
            <a:lvl2pPr marL="557213" indent="-214313">
              <a:buFont typeface="Arial" charset="0"/>
              <a:buChar char="•"/>
              <a:defRPr sz="1200"/>
            </a:lvl2pPr>
            <a:lvl3pPr marL="900113" indent="-214313">
              <a:buFont typeface="Arial" charset="0"/>
              <a:buChar char="•"/>
              <a:defRPr sz="1050"/>
            </a:lvl3pPr>
          </a:lstStyle>
          <a:p>
            <a:pPr lvl="0"/>
            <a:r>
              <a:rPr lang="da-DK" dirty="0"/>
              <a:t>Klik for at redigere tekst i præsentationen</a:t>
            </a:r>
          </a:p>
          <a:p>
            <a:pPr lvl="0"/>
            <a:endParaRPr lang="da-DK" dirty="0"/>
          </a:p>
        </p:txBody>
      </p:sp>
      <p:sp>
        <p:nvSpPr>
          <p:cNvPr id="7" name="Pladsholder til titel 11"/>
          <p:cNvSpPr>
            <a:spLocks noGrp="1"/>
          </p:cNvSpPr>
          <p:nvPr>
            <p:ph type="title"/>
          </p:nvPr>
        </p:nvSpPr>
        <p:spPr>
          <a:xfrm>
            <a:off x="201329" y="64280"/>
            <a:ext cx="5606269" cy="428625"/>
          </a:xfrm>
          <a:prstGeom prst="rect">
            <a:avLst/>
          </a:prstGeom>
        </p:spPr>
        <p:txBody>
          <a:bodyPr vert="horz" lIns="91440" tIns="45720" rIns="91440" bIns="45720" rtlCol="0" anchor="ctr">
            <a:noAutofit/>
          </a:bodyPr>
          <a:lstStyle/>
          <a:p>
            <a:r>
              <a:rPr lang="da-DK" dirty="0"/>
              <a:t>Slide titel</a:t>
            </a:r>
          </a:p>
        </p:txBody>
      </p:sp>
      <p:sp>
        <p:nvSpPr>
          <p:cNvPr id="6" name="Pladsholder til diasnummer 5"/>
          <p:cNvSpPr>
            <a:spLocks noGrp="1"/>
          </p:cNvSpPr>
          <p:nvPr>
            <p:ph type="sldNum" sz="quarter" idx="4"/>
          </p:nvPr>
        </p:nvSpPr>
        <p:spPr>
          <a:xfrm>
            <a:off x="5042297" y="4876975"/>
            <a:ext cx="1600200" cy="274637"/>
          </a:xfrm>
          <a:prstGeom prst="rect">
            <a:avLst/>
          </a:prstGeom>
        </p:spPr>
        <p:txBody>
          <a:bodyPr vert="horz" lIns="91440" tIns="45720" rIns="91440" bIns="45720" rtlCol="0" anchor="ctr"/>
          <a:lstStyle>
            <a:lvl1pPr algn="r">
              <a:defRPr sz="600">
                <a:solidFill>
                  <a:schemeClr val="tx1">
                    <a:tint val="75000"/>
                  </a:schemeClr>
                </a:solidFill>
              </a:defRPr>
            </a:lvl1pPr>
          </a:lstStyle>
          <a:p>
            <a:fld id="{C1A41E66-A6B1-F147-8596-FFD6570EDCAD}" type="slidenum">
              <a:rPr lang="da-DK" smtClean="0"/>
              <a:pPr/>
              <a:t>‹nr.›</a:t>
            </a:fld>
            <a:endParaRPr lang="da-DK" dirty="0"/>
          </a:p>
        </p:txBody>
      </p:sp>
    </p:spTree>
    <p:extLst>
      <p:ext uri="{BB962C8B-B14F-4D97-AF65-F5344CB8AC3E}">
        <p14:creationId xmlns:p14="http://schemas.microsoft.com/office/powerpoint/2010/main" val="3463244808"/>
      </p:ext>
    </p:extLst>
  </p:cSld>
  <p:clrMapOvr>
    <a:masterClrMapping/>
  </p:clrMapOvr>
  <p:extLst>
    <p:ext uri="{DCECCB84-F9BA-43D5-87BE-67443E8EF086}">
      <p15:sldGuideLst xmlns:p15="http://schemas.microsoft.com/office/powerpoint/2012/main">
        <p15:guide id="1" orient="horz" pos="373"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Forside standard">
    <p:bg>
      <p:bgPr>
        <a:solidFill>
          <a:schemeClr val="tx2"/>
        </a:solidFill>
        <a:effectLst/>
      </p:bgPr>
    </p:bg>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7E2AB669-D28D-42F1-807C-A14090E25252}"/>
              </a:ext>
            </a:extLst>
          </p:cNvPr>
          <p:cNvSpPr/>
          <p:nvPr userDrawn="1"/>
        </p:nvSpPr>
        <p:spPr>
          <a:xfrm>
            <a:off x="0" y="0"/>
            <a:ext cx="6858675" cy="51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noProof="0" dirty="0" err="1"/>
          </a:p>
        </p:txBody>
      </p:sp>
      <p:sp>
        <p:nvSpPr>
          <p:cNvPr id="2" name="Title 1"/>
          <p:cNvSpPr>
            <a:spLocks noGrp="1"/>
          </p:cNvSpPr>
          <p:nvPr>
            <p:ph type="ctrTitle" hasCustomPrompt="1"/>
          </p:nvPr>
        </p:nvSpPr>
        <p:spPr>
          <a:xfrm>
            <a:off x="488531" y="1403748"/>
            <a:ext cx="6100388" cy="1450213"/>
          </a:xfrm>
        </p:spPr>
        <p:txBody>
          <a:bodyPr wrap="square" anchor="b">
            <a:noAutofit/>
          </a:bodyPr>
          <a:lstStyle>
            <a:lvl1pPr algn="l">
              <a:defRPr sz="2775">
                <a:solidFill>
                  <a:schemeClr val="bg1"/>
                </a:solidFill>
              </a:defRPr>
            </a:lvl1pPr>
          </a:lstStyle>
          <a:p>
            <a:r>
              <a:rPr lang="da-DK" dirty="0"/>
              <a:t>Forsidetype 2 - Indsæt titel </a:t>
            </a:r>
            <a:r>
              <a:rPr lang="da-DK" dirty="0" err="1"/>
              <a:t>Verdana</a:t>
            </a:r>
            <a:r>
              <a:rPr lang="da-DK" dirty="0"/>
              <a:t> Bold 37 </a:t>
            </a:r>
            <a:r>
              <a:rPr lang="da-DK" dirty="0" err="1"/>
              <a:t>pkt</a:t>
            </a:r>
            <a:endParaRPr lang="da-DK" dirty="0"/>
          </a:p>
        </p:txBody>
      </p:sp>
      <p:sp>
        <p:nvSpPr>
          <p:cNvPr id="3" name="Subtitle 2"/>
          <p:cNvSpPr>
            <a:spLocks noGrp="1"/>
          </p:cNvSpPr>
          <p:nvPr>
            <p:ph type="subTitle" idx="1" hasCustomPrompt="1"/>
          </p:nvPr>
        </p:nvSpPr>
        <p:spPr>
          <a:xfrm>
            <a:off x="518689" y="2922214"/>
            <a:ext cx="3657222" cy="1139807"/>
          </a:xfrm>
        </p:spPr>
        <p:txBody>
          <a:bodyPr wrap="square">
            <a:noAutofit/>
          </a:bodyPr>
          <a:lstStyle>
            <a:lvl1pPr marL="0" indent="0" algn="l">
              <a:lnSpc>
                <a:spcPct val="110000"/>
              </a:lnSpc>
              <a:spcBef>
                <a:spcPts val="0"/>
              </a:spcBef>
              <a:buFont typeface="Arial" panose="020B0604020202020204" pitchFamily="34" charset="0"/>
              <a:buChar char="​"/>
              <a:defRPr sz="1125">
                <a:solidFill>
                  <a:schemeClr val="bg1"/>
                </a:solidFill>
              </a:defRPr>
            </a:lvl1pPr>
            <a:lvl2pPr marL="0" indent="0" algn="l">
              <a:lnSpc>
                <a:spcPct val="110000"/>
              </a:lnSpc>
              <a:buFont typeface="Arial" panose="020B0604020202020204" pitchFamily="34" charset="0"/>
              <a:buNone/>
              <a:defRPr sz="1125"/>
            </a:lvl2pPr>
            <a:lvl3pPr marL="0" indent="0" algn="l">
              <a:lnSpc>
                <a:spcPct val="110000"/>
              </a:lnSpc>
              <a:buFont typeface="Arial" panose="020B0604020202020204" pitchFamily="34" charset="0"/>
              <a:buChar char="​"/>
              <a:defRPr sz="1125"/>
            </a:lvl3pPr>
            <a:lvl4pPr marL="0" indent="0" algn="l">
              <a:lnSpc>
                <a:spcPct val="110000"/>
              </a:lnSpc>
              <a:buFont typeface="Arial" panose="020B0604020202020204" pitchFamily="34" charset="0"/>
              <a:buChar char="​"/>
              <a:defRPr sz="1125"/>
            </a:lvl4pPr>
            <a:lvl5pPr marL="0" indent="0" algn="l">
              <a:lnSpc>
                <a:spcPct val="110000"/>
              </a:lnSpc>
              <a:buFont typeface="Arial" panose="020B0604020202020204" pitchFamily="34" charset="0"/>
              <a:buChar char="​"/>
              <a:defRPr sz="1125"/>
            </a:lvl5pPr>
            <a:lvl6pPr marL="0" indent="0" algn="l">
              <a:lnSpc>
                <a:spcPct val="110000"/>
              </a:lnSpc>
              <a:buFont typeface="Arial" panose="020B0604020202020204" pitchFamily="34" charset="0"/>
              <a:buChar char="​"/>
              <a:defRPr sz="1125"/>
            </a:lvl6pPr>
            <a:lvl7pPr marL="0" indent="0" algn="l">
              <a:lnSpc>
                <a:spcPct val="110000"/>
              </a:lnSpc>
              <a:buFont typeface="Arial" panose="020B0604020202020204" pitchFamily="34" charset="0"/>
              <a:buChar char="​"/>
              <a:defRPr sz="1125"/>
            </a:lvl7pPr>
            <a:lvl8pPr marL="0" indent="0" algn="l">
              <a:lnSpc>
                <a:spcPct val="110000"/>
              </a:lnSpc>
              <a:buFont typeface="Arial" panose="020B0604020202020204" pitchFamily="34" charset="0"/>
              <a:buChar char="​"/>
              <a:defRPr sz="1125"/>
            </a:lvl8pPr>
            <a:lvl9pPr marL="0" indent="0" algn="l">
              <a:lnSpc>
                <a:spcPct val="110000"/>
              </a:lnSpc>
              <a:buFont typeface="Arial" panose="020B0604020202020204" pitchFamily="34" charset="0"/>
              <a:buChar char="​"/>
              <a:defRPr sz="1125"/>
            </a:lvl9pPr>
          </a:lstStyle>
          <a:p>
            <a:r>
              <a:rPr lang="da-DK" dirty="0"/>
              <a:t>Klik, og tilføj evt. undertitel</a:t>
            </a:r>
            <a:br>
              <a:rPr lang="da-DK" dirty="0"/>
            </a:br>
            <a:r>
              <a:rPr lang="da-DK" dirty="0" err="1"/>
              <a:t>Verdana</a:t>
            </a:r>
            <a:r>
              <a:rPr lang="da-DK" dirty="0"/>
              <a:t> </a:t>
            </a:r>
            <a:r>
              <a:rPr lang="da-DK" dirty="0" err="1"/>
              <a:t>Regular</a:t>
            </a:r>
            <a:r>
              <a:rPr lang="da-DK" dirty="0"/>
              <a:t> 15 </a:t>
            </a:r>
            <a:r>
              <a:rPr lang="da-DK" dirty="0" err="1"/>
              <a:t>pkt</a:t>
            </a:r>
            <a:endParaRPr lang="da-DK" dirty="0"/>
          </a:p>
        </p:txBody>
      </p:sp>
      <p:sp>
        <p:nvSpPr>
          <p:cNvPr id="23" name="Bottom box">
            <a:extLst>
              <a:ext uri="{FF2B5EF4-FFF2-40B4-BE49-F238E27FC236}">
                <a16:creationId xmlns:a16="http://schemas.microsoft.com/office/drawing/2014/main" id="{89821071-2E34-4B87-885E-590BD2636BCD}"/>
              </a:ext>
            </a:extLst>
          </p:cNvPr>
          <p:cNvSpPr>
            <a:spLocks noGrp="1"/>
          </p:cNvSpPr>
          <p:nvPr>
            <p:ph type="body" sz="quarter" idx="15" hasCustomPrompt="1"/>
          </p:nvPr>
        </p:nvSpPr>
        <p:spPr>
          <a:xfrm>
            <a:off x="518400" y="4441500"/>
            <a:ext cx="5832000" cy="56700"/>
          </a:xfrm>
          <a:solidFill>
            <a:schemeClr val="bg1"/>
          </a:solidFill>
          <a:ln>
            <a:noFill/>
          </a:ln>
        </p:spPr>
        <p:txBody>
          <a:bodyPr/>
          <a:lstStyle>
            <a:lvl1pPr marL="0" indent="0">
              <a:buFont typeface="Arial" panose="020B0604020202020204" pitchFamily="34" charset="0"/>
              <a:buNone/>
              <a:defRPr sz="100">
                <a:noFill/>
              </a:defRPr>
            </a:lvl1pPr>
            <a:lvl2pPr marL="344588" indent="-128588">
              <a:buFont typeface="Arial" panose="020B0604020202020204" pitchFamily="34" charset="0"/>
              <a:buChar char="•"/>
              <a:defRPr sz="100"/>
            </a:lvl2pPr>
            <a:lvl3pPr marL="560588" indent="-128588">
              <a:buFont typeface="Arial" panose="020B0604020202020204" pitchFamily="34" charset="0"/>
              <a:buChar char="•"/>
              <a:defRPr sz="100"/>
            </a:lvl3pPr>
            <a:lvl4pPr marL="560588" indent="-128588">
              <a:buFont typeface="Arial" panose="020B0604020202020204" pitchFamily="34" charset="0"/>
              <a:buChar char="•"/>
              <a:defRPr sz="100"/>
            </a:lvl4pPr>
            <a:lvl5pPr marL="560588" indent="-128588">
              <a:buFont typeface="Arial" panose="020B0604020202020204" pitchFamily="34" charset="0"/>
              <a:buChar char="•"/>
              <a:defRPr sz="100"/>
            </a:lvl5pPr>
          </a:lstStyle>
          <a:p>
            <a:pPr lvl="0"/>
            <a:r>
              <a:rPr lang="da-DK"/>
              <a:t>.</a:t>
            </a:r>
            <a:endParaRPr lang="da-DK" dirty="0"/>
          </a:p>
        </p:txBody>
      </p:sp>
      <p:sp>
        <p:nvSpPr>
          <p:cNvPr id="24" name="Tjenestebrug">
            <a:extLst>
              <a:ext uri="{FF2B5EF4-FFF2-40B4-BE49-F238E27FC236}">
                <a16:creationId xmlns:a16="http://schemas.microsoft.com/office/drawing/2014/main" id="{C0C82AC3-0336-4737-8280-A45BAE1DA373}"/>
              </a:ext>
            </a:extLst>
          </p:cNvPr>
          <p:cNvSpPr>
            <a:spLocks noGrp="1"/>
          </p:cNvSpPr>
          <p:nvPr>
            <p:ph type="body" sz="quarter" idx="16" hasCustomPrompt="1"/>
          </p:nvPr>
        </p:nvSpPr>
        <p:spPr>
          <a:xfrm>
            <a:off x="2347350" y="84859"/>
            <a:ext cx="2163300" cy="131489"/>
          </a:xfrm>
        </p:spPr>
        <p:txBody>
          <a:bodyPr anchor="b" anchorCtr="0"/>
          <a:lstStyle>
            <a:lvl1pPr marL="0" marR="0" indent="0" algn="ctr" defTabSz="514350" rtl="0" eaLnBrk="1" fontAlgn="auto" latinLnBrk="0" hangingPunct="1">
              <a:lnSpc>
                <a:spcPct val="100000"/>
              </a:lnSpc>
              <a:spcBef>
                <a:spcPts val="0"/>
              </a:spcBef>
              <a:spcAft>
                <a:spcPts val="0"/>
              </a:spcAft>
              <a:buClrTx/>
              <a:buSzTx/>
              <a:buFont typeface="Verdana" panose="020B0604030504040204" pitchFamily="34" charset="0"/>
              <a:buNone/>
              <a:tabLst/>
              <a:defRPr sz="750" cap="all" baseline="0">
                <a:solidFill>
                  <a:schemeClr val="bg1"/>
                </a:solidFill>
              </a:defRPr>
            </a:lvl1pPr>
            <a:lvl2pPr marL="216000" indent="0">
              <a:buNone/>
              <a:defRPr sz="750"/>
            </a:lvl2pPr>
            <a:lvl3pPr marL="432000" indent="0">
              <a:buNone/>
              <a:defRPr sz="750"/>
            </a:lvl3pPr>
            <a:lvl4pPr marL="432000" indent="0">
              <a:buNone/>
              <a:defRPr sz="750"/>
            </a:lvl4pPr>
            <a:lvl5pPr marL="432000" indent="0">
              <a:buNone/>
              <a:defRPr sz="750"/>
            </a:lvl5pPr>
          </a:lstStyle>
          <a:p>
            <a:pPr marL="0" marR="0" lvl="0" indent="0" algn="ctr" defTabSz="514350" rtl="0" eaLnBrk="1" fontAlgn="auto" latinLnBrk="0" hangingPunct="1">
              <a:lnSpc>
                <a:spcPct val="100000"/>
              </a:lnSpc>
              <a:spcBef>
                <a:spcPts val="0"/>
              </a:spcBef>
              <a:spcAft>
                <a:spcPts val="0"/>
              </a:spcAft>
              <a:buClrTx/>
              <a:buSzTx/>
              <a:buFont typeface="Verdana" panose="020B0604030504040204" pitchFamily="34" charset="0"/>
              <a:buNone/>
              <a:tabLst/>
              <a:defRPr/>
            </a:pPr>
            <a:r>
              <a:rPr lang="da-DK" noProof="0" dirty="0"/>
              <a:t>INDSÆT KLASSIFIKATION</a:t>
            </a:r>
          </a:p>
        </p:txBody>
      </p:sp>
      <p:sp>
        <p:nvSpPr>
          <p:cNvPr id="25" name="Afklassificeret">
            <a:extLst>
              <a:ext uri="{FF2B5EF4-FFF2-40B4-BE49-F238E27FC236}">
                <a16:creationId xmlns:a16="http://schemas.microsoft.com/office/drawing/2014/main" id="{43F8254F-D5FE-443B-9376-05A5AAD2DF7B}"/>
              </a:ext>
            </a:extLst>
          </p:cNvPr>
          <p:cNvSpPr>
            <a:spLocks noGrp="1"/>
          </p:cNvSpPr>
          <p:nvPr>
            <p:ph type="body" sz="quarter" idx="17" hasCustomPrompt="1"/>
          </p:nvPr>
        </p:nvSpPr>
        <p:spPr>
          <a:xfrm>
            <a:off x="2347351" y="207900"/>
            <a:ext cx="2163299" cy="95169"/>
          </a:xfrm>
        </p:spPr>
        <p:txBody>
          <a:bodyPr anchor="ctr" anchorCtr="0"/>
          <a:lstStyle>
            <a:lvl1pPr marL="0" indent="0" algn="ctr">
              <a:lnSpc>
                <a:spcPct val="100000"/>
              </a:lnSpc>
              <a:spcBef>
                <a:spcPts val="0"/>
              </a:spcBef>
              <a:buNone/>
              <a:defRPr sz="525" cap="all" baseline="0">
                <a:solidFill>
                  <a:schemeClr val="bg1"/>
                </a:solidFill>
              </a:defRPr>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26" name="Brug">
            <a:extLst>
              <a:ext uri="{FF2B5EF4-FFF2-40B4-BE49-F238E27FC236}">
                <a16:creationId xmlns:a16="http://schemas.microsoft.com/office/drawing/2014/main" id="{C29E5E53-7ADB-40A3-818E-17C86F51B240}"/>
              </a:ext>
            </a:extLst>
          </p:cNvPr>
          <p:cNvSpPr>
            <a:spLocks noGrp="1"/>
          </p:cNvSpPr>
          <p:nvPr>
            <p:ph type="body" sz="quarter" idx="18" hasCustomPrompt="1"/>
          </p:nvPr>
        </p:nvSpPr>
        <p:spPr>
          <a:xfrm>
            <a:off x="2347351" y="292356"/>
            <a:ext cx="2163299" cy="132300"/>
          </a:xfrm>
        </p:spPr>
        <p:txBody>
          <a:bodyPr/>
          <a:lstStyle>
            <a:lvl1pPr marL="0" indent="0" algn="ctr">
              <a:lnSpc>
                <a:spcPct val="100000"/>
              </a:lnSpc>
              <a:spcBef>
                <a:spcPts val="0"/>
              </a:spcBef>
              <a:buNone/>
              <a:defRPr sz="750" cap="all" baseline="0">
                <a:solidFill>
                  <a:schemeClr val="bg1"/>
                </a:solidFill>
              </a:defRPr>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evt. Kode</a:t>
            </a:r>
          </a:p>
        </p:txBody>
      </p:sp>
      <p:sp>
        <p:nvSpPr>
          <p:cNvPr id="27" name="Tjenestebrug">
            <a:extLst>
              <a:ext uri="{FF2B5EF4-FFF2-40B4-BE49-F238E27FC236}">
                <a16:creationId xmlns:a16="http://schemas.microsoft.com/office/drawing/2014/main" id="{88CCF056-6E37-4E9C-AFF1-C5488E3A6A60}"/>
              </a:ext>
            </a:extLst>
          </p:cNvPr>
          <p:cNvSpPr>
            <a:spLocks noGrp="1"/>
          </p:cNvSpPr>
          <p:nvPr>
            <p:ph type="body" sz="quarter" idx="19" hasCustomPrompt="1"/>
          </p:nvPr>
        </p:nvSpPr>
        <p:spPr>
          <a:xfrm>
            <a:off x="2347349" y="4711981"/>
            <a:ext cx="2163300" cy="131489"/>
          </a:xfrm>
        </p:spPr>
        <p:txBody>
          <a:bodyPr anchor="b" anchorCtr="0"/>
          <a:lstStyle>
            <a:lvl1pPr marL="0" indent="0" algn="ctr">
              <a:lnSpc>
                <a:spcPct val="100000"/>
              </a:lnSpc>
              <a:spcBef>
                <a:spcPts val="0"/>
              </a:spcBef>
              <a:buNone/>
              <a:defRPr sz="750" cap="all" baseline="0">
                <a:solidFill>
                  <a:schemeClr val="bg1"/>
                </a:solidFill>
              </a:defRPr>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evt. Kode</a:t>
            </a:r>
          </a:p>
        </p:txBody>
      </p:sp>
      <p:sp>
        <p:nvSpPr>
          <p:cNvPr id="28" name="Afklassificeret">
            <a:extLst>
              <a:ext uri="{FF2B5EF4-FFF2-40B4-BE49-F238E27FC236}">
                <a16:creationId xmlns:a16="http://schemas.microsoft.com/office/drawing/2014/main" id="{307FC0C7-1D70-48F4-BA01-75A3C8F62F80}"/>
              </a:ext>
            </a:extLst>
          </p:cNvPr>
          <p:cNvSpPr>
            <a:spLocks noGrp="1"/>
          </p:cNvSpPr>
          <p:nvPr>
            <p:ph type="body" sz="quarter" idx="20" hasCustomPrompt="1"/>
          </p:nvPr>
        </p:nvSpPr>
        <p:spPr>
          <a:xfrm>
            <a:off x="2347351" y="4830300"/>
            <a:ext cx="2163299" cy="95169"/>
          </a:xfrm>
        </p:spPr>
        <p:txBody>
          <a:bodyPr anchor="ctr" anchorCtr="0"/>
          <a:lstStyle>
            <a:lvl1pPr marL="0" indent="0" algn="ctr">
              <a:lnSpc>
                <a:spcPct val="100000"/>
              </a:lnSpc>
              <a:spcBef>
                <a:spcPts val="0"/>
              </a:spcBef>
              <a:buNone/>
              <a:defRPr sz="525" cap="all" baseline="0">
                <a:solidFill>
                  <a:schemeClr val="bg1"/>
                </a:solidFill>
              </a:defRPr>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29" name="Brug">
            <a:extLst>
              <a:ext uri="{FF2B5EF4-FFF2-40B4-BE49-F238E27FC236}">
                <a16:creationId xmlns:a16="http://schemas.microsoft.com/office/drawing/2014/main" id="{6048F543-A57F-46ED-9AD2-FF7B84012008}"/>
              </a:ext>
            </a:extLst>
          </p:cNvPr>
          <p:cNvSpPr>
            <a:spLocks noGrp="1"/>
          </p:cNvSpPr>
          <p:nvPr>
            <p:ph type="body" sz="quarter" idx="21" hasCustomPrompt="1"/>
          </p:nvPr>
        </p:nvSpPr>
        <p:spPr>
          <a:xfrm>
            <a:off x="2347350" y="4914000"/>
            <a:ext cx="2163299" cy="132300"/>
          </a:xfrm>
        </p:spPr>
        <p:txBody>
          <a:bodyPr/>
          <a:lstStyle>
            <a:lvl1pPr marL="0" marR="0" indent="0" algn="ctr" defTabSz="514350" rtl="0" eaLnBrk="1" fontAlgn="auto" latinLnBrk="0" hangingPunct="1">
              <a:lnSpc>
                <a:spcPct val="100000"/>
              </a:lnSpc>
              <a:spcBef>
                <a:spcPts val="0"/>
              </a:spcBef>
              <a:spcAft>
                <a:spcPts val="0"/>
              </a:spcAft>
              <a:buClrTx/>
              <a:buSzTx/>
              <a:buFont typeface="Verdana" panose="020B0604030504040204" pitchFamily="34" charset="0"/>
              <a:buNone/>
              <a:tabLst/>
              <a:defRPr sz="750" cap="all" baseline="0">
                <a:solidFill>
                  <a:schemeClr val="bg1"/>
                </a:solidFill>
              </a:defRPr>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marL="0" marR="0" lvl="0" indent="0" algn="ctr" defTabSz="514350" rtl="0" eaLnBrk="1" fontAlgn="auto" latinLnBrk="0" hangingPunct="1">
              <a:lnSpc>
                <a:spcPct val="100000"/>
              </a:lnSpc>
              <a:spcBef>
                <a:spcPts val="0"/>
              </a:spcBef>
              <a:spcAft>
                <a:spcPts val="0"/>
              </a:spcAft>
              <a:buClrTx/>
              <a:buSzTx/>
              <a:buFont typeface="Verdana" panose="020B0604030504040204" pitchFamily="34" charset="0"/>
              <a:buNone/>
              <a:tabLst/>
              <a:defRPr/>
            </a:pPr>
            <a:r>
              <a:rPr lang="da-DK" noProof="0" dirty="0"/>
              <a:t>INDSÆT KLASSIFIKATION</a:t>
            </a:r>
          </a:p>
          <a:p>
            <a:pPr lvl="0"/>
            <a:endParaRPr lang="da-DK" noProof="0" dirty="0"/>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5184000"/>
            <a:ext cx="0" cy="0"/>
          </a:xfrm>
        </p:spPr>
        <p:txBody>
          <a:bodyPr/>
          <a:lstStyle>
            <a:lvl1pPr>
              <a:defRPr sz="100">
                <a:noFill/>
              </a:defRPr>
            </a:lvl1pPr>
          </a:lstStyle>
          <a:p>
            <a:fld id="{11DD6BA7-93C3-470D-B79D-E61545C07AEE}" type="datetime2">
              <a:rPr lang="da-DK" smtClean="0"/>
              <a:t>26. september 2023</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5184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5184000"/>
            <a:ext cx="0" cy="0"/>
          </a:xfrm>
        </p:spPr>
        <p:txBody>
          <a:bodyPr/>
          <a:lstStyle>
            <a:lvl1pPr>
              <a:defRPr sz="100">
                <a:noFill/>
              </a:defRPr>
            </a:lvl1pPr>
          </a:lstStyle>
          <a:p>
            <a:fld id="{24C8C45C-947F-4981-8B3F-4F32E973C901}" type="slidenum">
              <a:rPr lang="da-DK" smtClean="0"/>
              <a:pPr/>
              <a:t>‹nr.›</a:t>
            </a:fld>
            <a:endParaRPr lang="da-DK" dirty="0"/>
          </a:p>
        </p:txBody>
      </p:sp>
      <p:pic>
        <p:nvPicPr>
          <p:cNvPr id="18" name="Billede 17">
            <a:extLst>
              <a:ext uri="{FF2B5EF4-FFF2-40B4-BE49-F238E27FC236}">
                <a16:creationId xmlns:a16="http://schemas.microsoft.com/office/drawing/2014/main" id="{FA728D0D-E456-4CE5-90ED-A3BB293FD91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4361" y="291814"/>
            <a:ext cx="2055545" cy="612900"/>
          </a:xfrm>
          <a:prstGeom prst="rect">
            <a:avLst/>
          </a:prstGeom>
        </p:spPr>
      </p:pic>
    </p:spTree>
    <p:extLst>
      <p:ext uri="{BB962C8B-B14F-4D97-AF65-F5344CB8AC3E}">
        <p14:creationId xmlns:p14="http://schemas.microsoft.com/office/powerpoint/2010/main" val="11774827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8" name="Tjenestebrug">
            <a:extLst>
              <a:ext uri="{FF2B5EF4-FFF2-40B4-BE49-F238E27FC236}">
                <a16:creationId xmlns:a16="http://schemas.microsoft.com/office/drawing/2014/main" id="{4FA4E295-C991-4C85-A430-8E77C6856DD0}"/>
              </a:ext>
            </a:extLst>
          </p:cNvPr>
          <p:cNvSpPr>
            <a:spLocks noGrp="1"/>
          </p:cNvSpPr>
          <p:nvPr>
            <p:ph type="body" sz="quarter" idx="16" hasCustomPrompt="1"/>
          </p:nvPr>
        </p:nvSpPr>
        <p:spPr>
          <a:xfrm>
            <a:off x="2347350" y="84859"/>
            <a:ext cx="2163300" cy="131489"/>
          </a:xfrm>
        </p:spPr>
        <p:txBody>
          <a:bodyPr anchor="b" anchorCtr="0"/>
          <a:lstStyle>
            <a:lvl1pPr marL="0" indent="0" algn="ctr">
              <a:lnSpc>
                <a:spcPct val="100000"/>
              </a:lnSpc>
              <a:spcBef>
                <a:spcPts val="0"/>
              </a:spcBef>
              <a:buNone/>
              <a:defRPr sz="750" cap="all" baseline="0"/>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KLASSIFIKATION</a:t>
            </a:r>
          </a:p>
        </p:txBody>
      </p:sp>
      <p:sp>
        <p:nvSpPr>
          <p:cNvPr id="9" name="Afklassificeret">
            <a:extLst>
              <a:ext uri="{FF2B5EF4-FFF2-40B4-BE49-F238E27FC236}">
                <a16:creationId xmlns:a16="http://schemas.microsoft.com/office/drawing/2014/main" id="{F6BF7C7E-D6F4-4FD7-9D13-A7183A63FBA0}"/>
              </a:ext>
            </a:extLst>
          </p:cNvPr>
          <p:cNvSpPr>
            <a:spLocks noGrp="1"/>
          </p:cNvSpPr>
          <p:nvPr>
            <p:ph type="body" sz="quarter" idx="17" hasCustomPrompt="1"/>
          </p:nvPr>
        </p:nvSpPr>
        <p:spPr>
          <a:xfrm>
            <a:off x="2347351" y="206768"/>
            <a:ext cx="2163299" cy="95169"/>
          </a:xfrm>
        </p:spPr>
        <p:txBody>
          <a:bodyPr anchor="ctr" anchorCtr="0"/>
          <a:lstStyle>
            <a:lvl1pPr marL="0" indent="0" algn="ctr">
              <a:lnSpc>
                <a:spcPct val="100000"/>
              </a:lnSpc>
              <a:spcBef>
                <a:spcPts val="0"/>
              </a:spcBef>
              <a:buNone/>
              <a:defRPr sz="525" cap="all" baseline="0"/>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10" name="Brug">
            <a:extLst>
              <a:ext uri="{FF2B5EF4-FFF2-40B4-BE49-F238E27FC236}">
                <a16:creationId xmlns:a16="http://schemas.microsoft.com/office/drawing/2014/main" id="{48088BE7-A6B0-4C44-BAE5-68CC9E06B952}"/>
              </a:ext>
            </a:extLst>
          </p:cNvPr>
          <p:cNvSpPr>
            <a:spLocks noGrp="1"/>
          </p:cNvSpPr>
          <p:nvPr>
            <p:ph type="body" sz="quarter" idx="18" hasCustomPrompt="1"/>
          </p:nvPr>
        </p:nvSpPr>
        <p:spPr>
          <a:xfrm>
            <a:off x="2347351" y="292356"/>
            <a:ext cx="2163299" cy="132300"/>
          </a:xfrm>
        </p:spPr>
        <p:txBody>
          <a:bodyPr/>
          <a:lstStyle>
            <a:lvl1pPr marL="0" indent="0" algn="ctr">
              <a:lnSpc>
                <a:spcPct val="100000"/>
              </a:lnSpc>
              <a:spcBef>
                <a:spcPts val="0"/>
              </a:spcBef>
              <a:buNone/>
              <a:defRPr sz="750" cap="all" baseline="0"/>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evt. Kode</a:t>
            </a:r>
          </a:p>
        </p:txBody>
      </p:sp>
      <p:sp>
        <p:nvSpPr>
          <p:cNvPr id="4" name="Footer Placeholder 3">
            <a:extLst>
              <a:ext uri="{FF2B5EF4-FFF2-40B4-BE49-F238E27FC236}">
                <a16:creationId xmlns:a16="http://schemas.microsoft.com/office/drawing/2014/main" id="{4AAB33EC-4EA5-4B1C-AF27-EC2B76F2D853}"/>
              </a:ext>
            </a:extLst>
          </p:cNvPr>
          <p:cNvSpPr>
            <a:spLocks noGrp="1"/>
          </p:cNvSpPr>
          <p:nvPr>
            <p:ph type="ftr" sz="quarter" idx="11"/>
          </p:nvPr>
        </p:nvSpPr>
        <p:spPr>
          <a:xfrm>
            <a:off x="4624252" y="4814619"/>
            <a:ext cx="1681112" cy="125664"/>
          </a:xfrm>
        </p:spPr>
        <p:txBody>
          <a:bodyPr/>
          <a:lstStyle/>
          <a:p>
            <a:endParaRPr lang="da-DK" dirty="0"/>
          </a:p>
        </p:txBody>
      </p:sp>
      <p:sp>
        <p:nvSpPr>
          <p:cNvPr id="3" name="Date Placeholder 2">
            <a:extLst>
              <a:ext uri="{FF2B5EF4-FFF2-40B4-BE49-F238E27FC236}">
                <a16:creationId xmlns:a16="http://schemas.microsoft.com/office/drawing/2014/main" id="{8DB55C38-6DD3-4472-B59C-C5E23E98D56E}"/>
              </a:ext>
            </a:extLst>
          </p:cNvPr>
          <p:cNvSpPr>
            <a:spLocks noGrp="1"/>
          </p:cNvSpPr>
          <p:nvPr>
            <p:ph type="dt" sz="half" idx="10"/>
          </p:nvPr>
        </p:nvSpPr>
        <p:spPr/>
        <p:txBody>
          <a:bodyPr/>
          <a:lstStyle/>
          <a:p>
            <a:fld id="{D5FD77AC-9D08-4D37-8F9F-AFD48A0D95A4}" type="datetime2">
              <a:rPr lang="da-DK" smtClean="0"/>
              <a:t>26. september 2023</a:t>
            </a:fld>
            <a:endParaRPr lang="da-DK" dirty="0"/>
          </a:p>
        </p:txBody>
      </p:sp>
      <p:sp>
        <p:nvSpPr>
          <p:cNvPr id="5" name="Slide Number Placeholder 4">
            <a:extLst>
              <a:ext uri="{FF2B5EF4-FFF2-40B4-BE49-F238E27FC236}">
                <a16:creationId xmlns:a16="http://schemas.microsoft.com/office/drawing/2014/main" id="{F01B945D-1257-489D-A1DE-20820526F6E8}"/>
              </a:ext>
            </a:extLst>
          </p:cNvPr>
          <p:cNvSpPr>
            <a:spLocks noGrp="1"/>
          </p:cNvSpPr>
          <p:nvPr>
            <p:ph type="sldNum" sz="quarter" idx="12"/>
          </p:nvPr>
        </p:nvSpPr>
        <p:spPr>
          <a:solidFill>
            <a:schemeClr val="tx1"/>
          </a:solidFill>
          <a:ln>
            <a:solidFill>
              <a:schemeClr val="tx1"/>
            </a:solidFill>
          </a:ln>
        </p:spPr>
        <p:txBody>
          <a:bodyPr/>
          <a:lstStyle/>
          <a:p>
            <a:fld id="{24C8C45C-947F-4981-8B3F-4F32E973C901}" type="slidenum">
              <a:rPr lang="da-DK" smtClean="0"/>
              <a:pPr/>
              <a:t>‹nr.›</a:t>
            </a:fld>
            <a:endParaRPr lang="da-DK" dirty="0"/>
          </a:p>
        </p:txBody>
      </p:sp>
      <p:sp>
        <p:nvSpPr>
          <p:cNvPr id="14" name="Title 1">
            <a:extLst>
              <a:ext uri="{FF2B5EF4-FFF2-40B4-BE49-F238E27FC236}">
                <a16:creationId xmlns:a16="http://schemas.microsoft.com/office/drawing/2014/main" id="{21565AB2-4194-4BA1-BD8F-4416AE02898F}"/>
              </a:ext>
            </a:extLst>
          </p:cNvPr>
          <p:cNvSpPr>
            <a:spLocks noGrp="1"/>
          </p:cNvSpPr>
          <p:nvPr>
            <p:ph type="title" hasCustomPrompt="1"/>
          </p:nvPr>
        </p:nvSpPr>
        <p:spPr>
          <a:xfrm>
            <a:off x="566739" y="862972"/>
            <a:ext cx="6022180" cy="884866"/>
          </a:xfrm>
        </p:spPr>
        <p:txBody>
          <a:bodyPr/>
          <a:lstStyle>
            <a:lvl1pPr>
              <a:defRPr/>
            </a:lvl1pPr>
          </a:lstStyle>
          <a:p>
            <a:r>
              <a:rPr lang="da-DK" dirty="0"/>
              <a:t>Slide med tekst og </a:t>
            </a:r>
            <a:r>
              <a:rPr lang="da-DK" dirty="0" err="1"/>
              <a:t>bullets</a:t>
            </a:r>
            <a:r>
              <a:rPr lang="da-DK" dirty="0"/>
              <a:t> – indsæt titel </a:t>
            </a:r>
            <a:r>
              <a:rPr lang="da-DK" dirty="0" err="1"/>
              <a:t>Verdana</a:t>
            </a:r>
            <a:r>
              <a:rPr lang="da-DK" dirty="0"/>
              <a:t> Bold 26 </a:t>
            </a:r>
            <a:r>
              <a:rPr lang="da-DK" dirty="0" err="1"/>
              <a:t>pkt</a:t>
            </a:r>
            <a:endParaRPr lang="da-DK" dirty="0"/>
          </a:p>
        </p:txBody>
      </p:sp>
      <p:sp>
        <p:nvSpPr>
          <p:cNvPr id="15"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566738" y="1747838"/>
            <a:ext cx="6022181" cy="2755106"/>
          </a:xfrm>
        </p:spPr>
        <p:txBody>
          <a:bodyPr/>
          <a:lstStyle>
            <a:lvl1pPr>
              <a:defRPr baseline="0"/>
            </a:lvl1pPr>
            <a:lvl3pPr>
              <a:defRPr/>
            </a:lvl3pPr>
            <a:lvl7pPr marL="432000" indent="0">
              <a:buNone/>
              <a:defRPr/>
            </a:lvl7pPr>
          </a:lstStyle>
          <a:p>
            <a:pPr lvl="0"/>
            <a:r>
              <a:rPr lang="da-DK" dirty="0" err="1"/>
              <a:t>Bullet</a:t>
            </a:r>
            <a:r>
              <a:rPr lang="da-DK" dirty="0"/>
              <a:t> tekst første niveau placeres her. </a:t>
            </a:r>
            <a:r>
              <a:rPr lang="da-DK" dirty="0" err="1"/>
              <a:t>Verdana</a:t>
            </a:r>
            <a:r>
              <a:rPr lang="da-DK" dirty="0"/>
              <a:t> </a:t>
            </a:r>
            <a:r>
              <a:rPr lang="da-DK" dirty="0" err="1"/>
              <a:t>Regular</a:t>
            </a:r>
            <a:r>
              <a:rPr lang="da-DK" dirty="0"/>
              <a:t> 12 pkt.</a:t>
            </a:r>
          </a:p>
          <a:p>
            <a:pPr lvl="1"/>
            <a:r>
              <a:rPr lang="da-DK" dirty="0"/>
              <a:t>Andet niveau</a:t>
            </a:r>
          </a:p>
          <a:p>
            <a:pPr lvl="2"/>
            <a:r>
              <a:rPr lang="da-DK" dirty="0"/>
              <a:t>Tredje niveau</a:t>
            </a:r>
          </a:p>
          <a:p>
            <a:pPr lvl="2"/>
            <a:r>
              <a:rPr lang="da-DK" dirty="0"/>
              <a:t>Fjerde niveau</a:t>
            </a:r>
          </a:p>
          <a:p>
            <a:pPr lvl="2"/>
            <a:r>
              <a:rPr lang="da-DK" dirty="0"/>
              <a:t>Femte niveau</a:t>
            </a:r>
          </a:p>
        </p:txBody>
      </p:sp>
      <p:sp>
        <p:nvSpPr>
          <p:cNvPr id="16" name="Tjenestebrug">
            <a:extLst>
              <a:ext uri="{FF2B5EF4-FFF2-40B4-BE49-F238E27FC236}">
                <a16:creationId xmlns:a16="http://schemas.microsoft.com/office/drawing/2014/main" id="{4BC199A5-FE27-4EDC-820E-D6B1829FD7AB}"/>
              </a:ext>
            </a:extLst>
          </p:cNvPr>
          <p:cNvSpPr>
            <a:spLocks noGrp="1"/>
          </p:cNvSpPr>
          <p:nvPr>
            <p:ph type="body" sz="quarter" idx="19" hasCustomPrompt="1"/>
          </p:nvPr>
        </p:nvSpPr>
        <p:spPr>
          <a:xfrm>
            <a:off x="2347349" y="4711981"/>
            <a:ext cx="2163300" cy="131489"/>
          </a:xfrm>
        </p:spPr>
        <p:txBody>
          <a:bodyPr anchor="b" anchorCtr="0"/>
          <a:lstStyle>
            <a:lvl1pPr marL="0" indent="0" algn="ctr">
              <a:lnSpc>
                <a:spcPct val="100000"/>
              </a:lnSpc>
              <a:spcBef>
                <a:spcPts val="0"/>
              </a:spcBef>
              <a:buNone/>
              <a:defRPr sz="750" cap="all" baseline="0"/>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evt. Kode</a:t>
            </a:r>
          </a:p>
        </p:txBody>
      </p:sp>
      <p:sp>
        <p:nvSpPr>
          <p:cNvPr id="17" name="Afklassificeret">
            <a:extLst>
              <a:ext uri="{FF2B5EF4-FFF2-40B4-BE49-F238E27FC236}">
                <a16:creationId xmlns:a16="http://schemas.microsoft.com/office/drawing/2014/main" id="{29A7BC64-533D-4AA5-8E75-B3674960D315}"/>
              </a:ext>
            </a:extLst>
          </p:cNvPr>
          <p:cNvSpPr>
            <a:spLocks noGrp="1"/>
          </p:cNvSpPr>
          <p:nvPr>
            <p:ph type="body" sz="quarter" idx="20" hasCustomPrompt="1"/>
          </p:nvPr>
        </p:nvSpPr>
        <p:spPr>
          <a:xfrm>
            <a:off x="2347351" y="4830300"/>
            <a:ext cx="2163299" cy="95169"/>
          </a:xfrm>
        </p:spPr>
        <p:txBody>
          <a:bodyPr anchor="ctr" anchorCtr="0"/>
          <a:lstStyle>
            <a:lvl1pPr marL="0" indent="0" algn="ctr">
              <a:lnSpc>
                <a:spcPct val="100000"/>
              </a:lnSpc>
              <a:spcBef>
                <a:spcPts val="0"/>
              </a:spcBef>
              <a:buNone/>
              <a:defRPr sz="525" cap="all" baseline="0"/>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18" name="Brug">
            <a:extLst>
              <a:ext uri="{FF2B5EF4-FFF2-40B4-BE49-F238E27FC236}">
                <a16:creationId xmlns:a16="http://schemas.microsoft.com/office/drawing/2014/main" id="{95754423-8376-41BA-9D47-4C67B853B8D1}"/>
              </a:ext>
            </a:extLst>
          </p:cNvPr>
          <p:cNvSpPr>
            <a:spLocks noGrp="1"/>
          </p:cNvSpPr>
          <p:nvPr>
            <p:ph type="body" sz="quarter" idx="21" hasCustomPrompt="1"/>
          </p:nvPr>
        </p:nvSpPr>
        <p:spPr>
          <a:xfrm>
            <a:off x="2347350" y="4914000"/>
            <a:ext cx="2163299" cy="132300"/>
          </a:xfrm>
        </p:spPr>
        <p:txBody>
          <a:bodyPr/>
          <a:lstStyle>
            <a:lvl1pPr marL="0" indent="0" algn="ctr">
              <a:lnSpc>
                <a:spcPct val="100000"/>
              </a:lnSpc>
              <a:spcBef>
                <a:spcPts val="0"/>
              </a:spcBef>
              <a:buNone/>
              <a:defRPr sz="750" cap="all" baseline="0"/>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KLASSIFIKATION</a:t>
            </a:r>
          </a:p>
        </p:txBody>
      </p:sp>
    </p:spTree>
    <p:extLst>
      <p:ext uri="{BB962C8B-B14F-4D97-AF65-F5344CB8AC3E}">
        <p14:creationId xmlns:p14="http://schemas.microsoft.com/office/powerpoint/2010/main" val="1511885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0" y="1259006"/>
            <a:ext cx="6858675" cy="3243938"/>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noProof="0" dirty="0" err="1"/>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566739" y="862972"/>
            <a:ext cx="6022180" cy="396034"/>
          </a:xfrm>
        </p:spPr>
        <p:txBody>
          <a:bodyPr/>
          <a:lstStyle>
            <a:lvl1pPr>
              <a:defRPr sz="1500"/>
            </a:lvl1pPr>
          </a:lstStyle>
          <a:p>
            <a:r>
              <a:rPr lang="da-DK" dirty="0"/>
              <a:t>Slide med diagram – indsæt titel</a:t>
            </a:r>
            <a:br>
              <a:rPr lang="da-DK" dirty="0"/>
            </a:br>
            <a:r>
              <a:rPr lang="da-DK" dirty="0" err="1"/>
              <a:t>Verdana</a:t>
            </a:r>
            <a:r>
              <a:rPr lang="da-DK" dirty="0"/>
              <a:t> Bold 20 pkt.</a:t>
            </a:r>
          </a:p>
        </p:txBody>
      </p:sp>
      <p:sp>
        <p:nvSpPr>
          <p:cNvPr id="10" name="Text Placeholder 9">
            <a:extLst>
              <a:ext uri="{FF2B5EF4-FFF2-40B4-BE49-F238E27FC236}">
                <a16:creationId xmlns:a16="http://schemas.microsoft.com/office/drawing/2014/main" id="{A3770099-9DEB-415E-9316-340F3A356AFF}"/>
              </a:ext>
            </a:extLst>
          </p:cNvPr>
          <p:cNvSpPr>
            <a:spLocks noGrp="1"/>
          </p:cNvSpPr>
          <p:nvPr>
            <p:ph type="body" sz="quarter" idx="13" hasCustomPrompt="1"/>
          </p:nvPr>
        </p:nvSpPr>
        <p:spPr>
          <a:xfrm>
            <a:off x="566738" y="1403747"/>
            <a:ext cx="426663" cy="163677"/>
          </a:xfrm>
        </p:spPr>
        <p:txBody>
          <a:bodyPr/>
          <a:lstStyle>
            <a:lvl1pPr marL="0" indent="0">
              <a:lnSpc>
                <a:spcPct val="100000"/>
              </a:lnSpc>
              <a:spcBef>
                <a:spcPts val="0"/>
              </a:spcBef>
              <a:buNone/>
              <a:defRPr sz="675" b="1" cap="all" baseline="0"/>
            </a:lvl1pPr>
            <a:lvl2pPr marL="216000" indent="0">
              <a:buNone/>
              <a:defRPr sz="675" b="1" cap="all" baseline="0"/>
            </a:lvl2pPr>
            <a:lvl3pPr marL="432000" indent="0">
              <a:buNone/>
              <a:defRPr sz="675" b="1" cap="all" baseline="0"/>
            </a:lvl3pPr>
            <a:lvl4pPr marL="432000" indent="0">
              <a:buNone/>
              <a:defRPr sz="675" b="1" cap="all" baseline="0"/>
            </a:lvl4pPr>
            <a:lvl5pPr marL="432000" indent="0">
              <a:buNone/>
              <a:defRPr sz="675" b="1" cap="all" baseline="0"/>
            </a:lvl5pPr>
          </a:lstStyle>
          <a:p>
            <a:pPr lvl="0"/>
            <a:r>
              <a:rPr lang="da-DK"/>
              <a:t>Figur 0</a:t>
            </a:r>
            <a:endParaRPr lang="da-DK" dirty="0"/>
          </a:p>
        </p:txBody>
      </p:sp>
      <p:sp>
        <p:nvSpPr>
          <p:cNvPr id="12" name="Text Placeholder 11">
            <a:extLst>
              <a:ext uri="{FF2B5EF4-FFF2-40B4-BE49-F238E27FC236}">
                <a16:creationId xmlns:a16="http://schemas.microsoft.com/office/drawing/2014/main" id="{88E181FA-9D5B-4F74-9D20-48918B37104B}"/>
              </a:ext>
            </a:extLst>
          </p:cNvPr>
          <p:cNvSpPr>
            <a:spLocks noGrp="1"/>
          </p:cNvSpPr>
          <p:nvPr>
            <p:ph type="body" sz="quarter" idx="14" hasCustomPrompt="1"/>
          </p:nvPr>
        </p:nvSpPr>
        <p:spPr>
          <a:xfrm>
            <a:off x="1020760" y="1403748"/>
            <a:ext cx="3442383" cy="163677"/>
          </a:xfrm>
        </p:spPr>
        <p:txBody>
          <a:bodyPr/>
          <a:lstStyle>
            <a:lvl1pPr marL="67500" indent="-67500">
              <a:lnSpc>
                <a:spcPct val="100000"/>
              </a:lnSpc>
              <a:spcBef>
                <a:spcPts val="0"/>
              </a:spcBef>
              <a:buClr>
                <a:schemeClr val="accent2"/>
              </a:buClr>
              <a:buSzPct val="105000"/>
              <a:buFont typeface="Verdana" panose="020B0604030504040204" pitchFamily="34" charset="0"/>
              <a:buChar char="/"/>
              <a:defRPr sz="675"/>
            </a:lvl1pPr>
            <a:lvl2pPr marL="54000" indent="0">
              <a:lnSpc>
                <a:spcPct val="100000"/>
              </a:lnSpc>
              <a:spcBef>
                <a:spcPts val="0"/>
              </a:spcBef>
              <a:buClr>
                <a:schemeClr val="accent2"/>
              </a:buClr>
              <a:buSzPct val="105000"/>
              <a:buFont typeface="Verdana" panose="020B0604030504040204" pitchFamily="34" charset="0"/>
              <a:buNone/>
              <a:defRPr sz="675"/>
            </a:lvl2pPr>
            <a:lvl3pPr marL="121500" indent="-67500">
              <a:lnSpc>
                <a:spcPct val="100000"/>
              </a:lnSpc>
              <a:spcBef>
                <a:spcPts val="0"/>
              </a:spcBef>
              <a:buClr>
                <a:schemeClr val="accent2"/>
              </a:buClr>
              <a:buSzPct val="105000"/>
              <a:buFont typeface="Verdana" panose="020B0604030504040204" pitchFamily="34" charset="0"/>
              <a:buChar char="/"/>
              <a:defRPr sz="675"/>
            </a:lvl3pPr>
            <a:lvl4pPr marL="121500" indent="-67500">
              <a:lnSpc>
                <a:spcPct val="100000"/>
              </a:lnSpc>
              <a:spcBef>
                <a:spcPts val="0"/>
              </a:spcBef>
              <a:buClr>
                <a:schemeClr val="accent2"/>
              </a:buClr>
              <a:buSzPct val="105000"/>
              <a:buFont typeface="Verdana" panose="020B0604030504040204" pitchFamily="34" charset="0"/>
              <a:buChar char="/"/>
              <a:defRPr sz="675"/>
            </a:lvl4pPr>
            <a:lvl5pPr marL="121500" indent="-67500">
              <a:lnSpc>
                <a:spcPct val="100000"/>
              </a:lnSpc>
              <a:spcBef>
                <a:spcPts val="0"/>
              </a:spcBef>
              <a:buClr>
                <a:schemeClr val="accent2"/>
              </a:buClr>
              <a:buSzPct val="105000"/>
              <a:buFont typeface="Verdana" panose="020B0604030504040204" pitchFamily="34" charset="0"/>
              <a:buChar char="/"/>
              <a:defRPr sz="675"/>
            </a:lvl5pPr>
          </a:lstStyle>
          <a:p>
            <a:pPr lvl="0"/>
            <a:r>
              <a:rPr lang="da-DK" dirty="0"/>
              <a:t>Klik for at tilføje tekst</a:t>
            </a:r>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566738" y="1747837"/>
            <a:ext cx="6021000" cy="2628220"/>
          </a:xfrm>
        </p:spPr>
        <p:txBody>
          <a:bodyPr/>
          <a:lstStyle>
            <a:lvl1pPr marL="128588" indent="-128588">
              <a:buFont typeface="Verdana" panose="020B0604030504040204" pitchFamily="34" charset="0"/>
              <a:buChar char="•"/>
              <a:defRPr/>
            </a:lvl1pPr>
            <a:lvl2pPr marL="344588" indent="-128588">
              <a:buFont typeface="Verdana" panose="020B0604030504040204" pitchFamily="34" charset="0"/>
              <a:buChar char="•"/>
              <a:defRPr/>
            </a:lvl2pPr>
            <a:lvl3pPr marL="560588" indent="-128588">
              <a:buFont typeface="Verdana" panose="020B0604030504040204" pitchFamily="34" charset="0"/>
              <a:buChar char="•"/>
              <a:defRPr/>
            </a:lvl3pPr>
            <a:lvl4pPr>
              <a:defRPr/>
            </a:lvl4pPr>
            <a:lvl5pPr marL="432000" indent="0">
              <a:buNone/>
              <a:defRPr/>
            </a:lvl5pPr>
            <a:lvl8pPr marL="432000" indent="0">
              <a:buNone/>
              <a:defRPr/>
            </a:lvl8pPr>
          </a:lstStyle>
          <a:p>
            <a:pPr lvl="0"/>
            <a:r>
              <a:rPr lang="da-DK" dirty="0"/>
              <a:t>Indsæt diagram ved at klikke på diagram ikonet nedenfor</a:t>
            </a:r>
          </a:p>
          <a:p>
            <a:pPr lvl="1"/>
            <a:r>
              <a:rPr lang="da-DK" dirty="0"/>
              <a:t>Andet niveau</a:t>
            </a:r>
          </a:p>
          <a:p>
            <a:pPr lvl="2"/>
            <a:r>
              <a:rPr lang="da-DK" dirty="0"/>
              <a:t>Tredje niveau</a:t>
            </a:r>
          </a:p>
          <a:p>
            <a:pPr lvl="2"/>
            <a:r>
              <a:rPr lang="da-DK" dirty="0"/>
              <a:t>Fjerde niveau</a:t>
            </a:r>
          </a:p>
          <a:p>
            <a:pPr lvl="2"/>
            <a:r>
              <a:rPr lang="da-DK" dirty="0"/>
              <a:t>Femte niveau</a:t>
            </a:r>
          </a:p>
        </p:txBody>
      </p:sp>
      <p:sp>
        <p:nvSpPr>
          <p:cNvPr id="15" name="Tjenestebrug">
            <a:extLst>
              <a:ext uri="{FF2B5EF4-FFF2-40B4-BE49-F238E27FC236}">
                <a16:creationId xmlns:a16="http://schemas.microsoft.com/office/drawing/2014/main" id="{5AEDA4AC-E820-4FF9-9D29-6D30F4ECA4D4}"/>
              </a:ext>
            </a:extLst>
          </p:cNvPr>
          <p:cNvSpPr>
            <a:spLocks noGrp="1"/>
          </p:cNvSpPr>
          <p:nvPr>
            <p:ph type="body" sz="quarter" idx="16" hasCustomPrompt="1"/>
          </p:nvPr>
        </p:nvSpPr>
        <p:spPr>
          <a:xfrm>
            <a:off x="2347350" y="84859"/>
            <a:ext cx="2163300" cy="131489"/>
          </a:xfrm>
        </p:spPr>
        <p:txBody>
          <a:bodyPr anchor="b" anchorCtr="0"/>
          <a:lstStyle>
            <a:lvl1pPr marL="0" indent="0" algn="ctr">
              <a:lnSpc>
                <a:spcPct val="100000"/>
              </a:lnSpc>
              <a:spcBef>
                <a:spcPts val="0"/>
              </a:spcBef>
              <a:buNone/>
              <a:defRPr sz="750" cap="all" baseline="0"/>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KLASSIFIKATION</a:t>
            </a:r>
          </a:p>
        </p:txBody>
      </p:sp>
      <p:sp>
        <p:nvSpPr>
          <p:cNvPr id="16" name="Afklassificeret">
            <a:extLst>
              <a:ext uri="{FF2B5EF4-FFF2-40B4-BE49-F238E27FC236}">
                <a16:creationId xmlns:a16="http://schemas.microsoft.com/office/drawing/2014/main" id="{C581D602-335D-4AD1-9321-84B3E8EACD65}"/>
              </a:ext>
            </a:extLst>
          </p:cNvPr>
          <p:cNvSpPr>
            <a:spLocks noGrp="1"/>
          </p:cNvSpPr>
          <p:nvPr>
            <p:ph type="body" sz="quarter" idx="17" hasCustomPrompt="1"/>
          </p:nvPr>
        </p:nvSpPr>
        <p:spPr>
          <a:xfrm>
            <a:off x="2347351" y="207900"/>
            <a:ext cx="2163299" cy="95169"/>
          </a:xfrm>
        </p:spPr>
        <p:txBody>
          <a:bodyPr anchor="ctr" anchorCtr="0"/>
          <a:lstStyle>
            <a:lvl1pPr marL="0" indent="0" algn="ctr">
              <a:lnSpc>
                <a:spcPct val="100000"/>
              </a:lnSpc>
              <a:spcBef>
                <a:spcPts val="0"/>
              </a:spcBef>
              <a:buNone/>
              <a:defRPr sz="525" cap="all" baseline="0"/>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17" name="Brug">
            <a:extLst>
              <a:ext uri="{FF2B5EF4-FFF2-40B4-BE49-F238E27FC236}">
                <a16:creationId xmlns:a16="http://schemas.microsoft.com/office/drawing/2014/main" id="{52314151-B3B4-43E7-99BB-8468DC766D17}"/>
              </a:ext>
            </a:extLst>
          </p:cNvPr>
          <p:cNvSpPr>
            <a:spLocks noGrp="1"/>
          </p:cNvSpPr>
          <p:nvPr>
            <p:ph type="body" sz="quarter" idx="18" hasCustomPrompt="1"/>
          </p:nvPr>
        </p:nvSpPr>
        <p:spPr>
          <a:xfrm>
            <a:off x="2347351" y="292356"/>
            <a:ext cx="2163299" cy="132300"/>
          </a:xfrm>
        </p:spPr>
        <p:txBody>
          <a:bodyPr/>
          <a:lstStyle>
            <a:lvl1pPr marL="0" indent="0" algn="ctr">
              <a:lnSpc>
                <a:spcPct val="100000"/>
              </a:lnSpc>
              <a:spcBef>
                <a:spcPts val="0"/>
              </a:spcBef>
              <a:buNone/>
              <a:defRPr sz="750" cap="all" baseline="0"/>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evt. Kode</a:t>
            </a:r>
          </a:p>
        </p:txBody>
      </p:sp>
      <p:sp>
        <p:nvSpPr>
          <p:cNvPr id="18" name="Tjenestebrug">
            <a:extLst>
              <a:ext uri="{FF2B5EF4-FFF2-40B4-BE49-F238E27FC236}">
                <a16:creationId xmlns:a16="http://schemas.microsoft.com/office/drawing/2014/main" id="{4BC199A5-FE27-4EDC-820E-D6B1829FD7AB}"/>
              </a:ext>
            </a:extLst>
          </p:cNvPr>
          <p:cNvSpPr>
            <a:spLocks noGrp="1"/>
          </p:cNvSpPr>
          <p:nvPr>
            <p:ph type="body" sz="quarter" idx="19" hasCustomPrompt="1"/>
          </p:nvPr>
        </p:nvSpPr>
        <p:spPr>
          <a:xfrm>
            <a:off x="2347349" y="4711981"/>
            <a:ext cx="2163300" cy="131489"/>
          </a:xfrm>
        </p:spPr>
        <p:txBody>
          <a:bodyPr anchor="b" anchorCtr="0"/>
          <a:lstStyle>
            <a:lvl1pPr marL="0" indent="0" algn="ctr">
              <a:lnSpc>
                <a:spcPct val="100000"/>
              </a:lnSpc>
              <a:spcBef>
                <a:spcPts val="0"/>
              </a:spcBef>
              <a:buNone/>
              <a:defRPr sz="750" cap="all" baseline="0"/>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evt. Kode</a:t>
            </a:r>
          </a:p>
        </p:txBody>
      </p:sp>
      <p:sp>
        <p:nvSpPr>
          <p:cNvPr id="19" name="Afklassificeret">
            <a:extLst>
              <a:ext uri="{FF2B5EF4-FFF2-40B4-BE49-F238E27FC236}">
                <a16:creationId xmlns:a16="http://schemas.microsoft.com/office/drawing/2014/main" id="{29A7BC64-533D-4AA5-8E75-B3674960D315}"/>
              </a:ext>
            </a:extLst>
          </p:cNvPr>
          <p:cNvSpPr>
            <a:spLocks noGrp="1"/>
          </p:cNvSpPr>
          <p:nvPr>
            <p:ph type="body" sz="quarter" idx="20" hasCustomPrompt="1"/>
          </p:nvPr>
        </p:nvSpPr>
        <p:spPr>
          <a:xfrm>
            <a:off x="2347351" y="4830300"/>
            <a:ext cx="2163299" cy="95169"/>
          </a:xfrm>
        </p:spPr>
        <p:txBody>
          <a:bodyPr anchor="ctr" anchorCtr="0"/>
          <a:lstStyle>
            <a:lvl1pPr marL="0" indent="0" algn="ctr">
              <a:lnSpc>
                <a:spcPct val="100000"/>
              </a:lnSpc>
              <a:spcBef>
                <a:spcPts val="0"/>
              </a:spcBef>
              <a:buNone/>
              <a:defRPr sz="525" cap="all" baseline="0"/>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20" name="Brug">
            <a:extLst>
              <a:ext uri="{FF2B5EF4-FFF2-40B4-BE49-F238E27FC236}">
                <a16:creationId xmlns:a16="http://schemas.microsoft.com/office/drawing/2014/main" id="{95754423-8376-41BA-9D47-4C67B853B8D1}"/>
              </a:ext>
            </a:extLst>
          </p:cNvPr>
          <p:cNvSpPr>
            <a:spLocks noGrp="1"/>
          </p:cNvSpPr>
          <p:nvPr>
            <p:ph type="body" sz="quarter" idx="21" hasCustomPrompt="1"/>
          </p:nvPr>
        </p:nvSpPr>
        <p:spPr>
          <a:xfrm>
            <a:off x="2347350" y="4914000"/>
            <a:ext cx="2163299" cy="132300"/>
          </a:xfrm>
        </p:spPr>
        <p:txBody>
          <a:bodyPr/>
          <a:lstStyle>
            <a:lvl1pPr marL="0" indent="0" algn="ctr">
              <a:lnSpc>
                <a:spcPct val="100000"/>
              </a:lnSpc>
              <a:spcBef>
                <a:spcPts val="0"/>
              </a:spcBef>
              <a:buNone/>
              <a:defRPr sz="750" cap="all" baseline="0"/>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KLASSIFIKATION</a:t>
            </a:r>
          </a:p>
        </p:txBody>
      </p:sp>
      <p:sp>
        <p:nvSpPr>
          <p:cNvPr id="4" name="Footer Placeholder 3">
            <a:extLst>
              <a:ext uri="{FF2B5EF4-FFF2-40B4-BE49-F238E27FC236}">
                <a16:creationId xmlns:a16="http://schemas.microsoft.com/office/drawing/2014/main" id="{06616742-48B4-4C0F-BB50-5832BEFA5C71}"/>
              </a:ext>
            </a:extLst>
          </p:cNvPr>
          <p:cNvSpPr>
            <a:spLocks noGrp="1"/>
          </p:cNvSpPr>
          <p:nvPr>
            <p:ph type="ftr" sz="quarter" idx="11"/>
          </p:nvPr>
        </p:nvSpPr>
        <p:spPr/>
        <p:txBody>
          <a:bodyPr/>
          <a:lstStyle/>
          <a:p>
            <a:endParaRPr lang="da-DK" dirty="0"/>
          </a:p>
        </p:txBody>
      </p:sp>
      <p:sp>
        <p:nvSpPr>
          <p:cNvPr id="3" name="Date Placeholder 2">
            <a:extLst>
              <a:ext uri="{FF2B5EF4-FFF2-40B4-BE49-F238E27FC236}">
                <a16:creationId xmlns:a16="http://schemas.microsoft.com/office/drawing/2014/main" id="{E57C1D4D-39D4-4D36-AD2D-583A0AFFCCB9}"/>
              </a:ext>
            </a:extLst>
          </p:cNvPr>
          <p:cNvSpPr>
            <a:spLocks noGrp="1"/>
          </p:cNvSpPr>
          <p:nvPr>
            <p:ph type="dt" sz="half" idx="10"/>
          </p:nvPr>
        </p:nvSpPr>
        <p:spPr/>
        <p:txBody>
          <a:bodyPr/>
          <a:lstStyle/>
          <a:p>
            <a:fld id="{DF2E3B4B-6FDA-4085-B50C-61CDBD086991}" type="datetime2">
              <a:rPr lang="da-DK" smtClean="0"/>
              <a:t>26. september 2023</a:t>
            </a:fld>
            <a:endParaRPr lang="da-DK" dirty="0"/>
          </a:p>
        </p:txBody>
      </p:sp>
      <p:sp>
        <p:nvSpPr>
          <p:cNvPr id="5" name="Slide Number Placeholder 4">
            <a:extLst>
              <a:ext uri="{FF2B5EF4-FFF2-40B4-BE49-F238E27FC236}">
                <a16:creationId xmlns:a16="http://schemas.microsoft.com/office/drawing/2014/main" id="{AA2487C5-46EC-4A79-8D39-EF34AFB844E8}"/>
              </a:ext>
            </a:extLst>
          </p:cNvPr>
          <p:cNvSpPr>
            <a:spLocks noGrp="1"/>
          </p:cNvSpPr>
          <p:nvPr>
            <p:ph type="sldNum" sz="quarter" idx="12"/>
          </p:nvPr>
        </p:nvSpPr>
        <p:spPr>
          <a:solidFill>
            <a:schemeClr val="tx1"/>
          </a:solidFill>
          <a:ln>
            <a:solidFill>
              <a:schemeClr val="tx1"/>
            </a:solidFill>
          </a:ln>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1900218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0" y="1259006"/>
            <a:ext cx="6858675" cy="3243938"/>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noProof="0" dirty="0" err="1"/>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566739" y="862972"/>
            <a:ext cx="6022180" cy="396034"/>
          </a:xfrm>
        </p:spPr>
        <p:txBody>
          <a:bodyPr/>
          <a:lstStyle>
            <a:lvl1pPr>
              <a:defRPr sz="1500"/>
            </a:lvl1pPr>
          </a:lstStyle>
          <a:p>
            <a:r>
              <a:rPr lang="da-DK" dirty="0"/>
              <a:t>Slide med tabel – indsæt titel</a:t>
            </a:r>
            <a:br>
              <a:rPr lang="da-DK" dirty="0"/>
            </a:br>
            <a:r>
              <a:rPr lang="da-DK" dirty="0" err="1"/>
              <a:t>Verdana</a:t>
            </a:r>
            <a:r>
              <a:rPr lang="da-DK" dirty="0"/>
              <a:t> Bold 20 pkt.</a:t>
            </a:r>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566738" y="1405328"/>
            <a:ext cx="6022180" cy="2970729"/>
          </a:xfrm>
        </p:spPr>
        <p:txBody>
          <a:bodyPr/>
          <a:lstStyle>
            <a:lvl1pPr>
              <a:defRPr/>
            </a:lvl1pPr>
          </a:lstStyle>
          <a:p>
            <a:pPr lvl="0"/>
            <a:r>
              <a:rPr lang="da-DK" dirty="0"/>
              <a:t>Indsæt tabel ved at klikke på tabel ikonet nedenfor</a:t>
            </a:r>
          </a:p>
          <a:p>
            <a:pPr lvl="1"/>
            <a:r>
              <a:rPr lang="da-DK" dirty="0"/>
              <a:t>Andet niveau</a:t>
            </a:r>
          </a:p>
          <a:p>
            <a:pPr lvl="2"/>
            <a:r>
              <a:rPr lang="da-DK" dirty="0"/>
              <a:t>Tredje niveau</a:t>
            </a:r>
          </a:p>
          <a:p>
            <a:pPr lvl="2"/>
            <a:r>
              <a:rPr lang="da-DK" dirty="0"/>
              <a:t>Fjerde niveau</a:t>
            </a:r>
          </a:p>
          <a:p>
            <a:pPr lvl="2"/>
            <a:r>
              <a:rPr lang="da-DK" dirty="0"/>
              <a:t>Femte niveau</a:t>
            </a:r>
          </a:p>
        </p:txBody>
      </p:sp>
      <p:sp>
        <p:nvSpPr>
          <p:cNvPr id="11" name="Text Placeholder 10">
            <a:extLst>
              <a:ext uri="{FF2B5EF4-FFF2-40B4-BE49-F238E27FC236}">
                <a16:creationId xmlns:a16="http://schemas.microsoft.com/office/drawing/2014/main" id="{8521F739-A77E-4BF5-B1BC-AA8DA3B6A3DD}"/>
              </a:ext>
            </a:extLst>
          </p:cNvPr>
          <p:cNvSpPr>
            <a:spLocks noGrp="1"/>
          </p:cNvSpPr>
          <p:nvPr>
            <p:ph type="body" sz="quarter" idx="16" hasCustomPrompt="1"/>
          </p:nvPr>
        </p:nvSpPr>
        <p:spPr>
          <a:xfrm>
            <a:off x="566738" y="4094630"/>
            <a:ext cx="6022180" cy="281427"/>
          </a:xfrm>
        </p:spPr>
        <p:txBody>
          <a:bodyPr anchor="b" anchorCtr="0"/>
          <a:lstStyle>
            <a:lvl1pPr marL="81000" indent="-81000">
              <a:lnSpc>
                <a:spcPct val="114000"/>
              </a:lnSpc>
              <a:spcBef>
                <a:spcPts val="0"/>
              </a:spcBef>
              <a:buFont typeface="Verdana" panose="020B0604030504040204" pitchFamily="34" charset="0"/>
              <a:buChar char="*"/>
              <a:defRPr sz="675"/>
            </a:lvl1pPr>
            <a:lvl2pPr marL="81000" indent="-81000">
              <a:lnSpc>
                <a:spcPct val="114000"/>
              </a:lnSpc>
              <a:spcBef>
                <a:spcPts val="0"/>
              </a:spcBef>
              <a:buFont typeface="Verdana" panose="020B0604030504040204" pitchFamily="34" charset="0"/>
              <a:buChar char="*"/>
              <a:defRPr sz="675" baseline="0"/>
            </a:lvl2pPr>
            <a:lvl3pPr marL="81000" indent="-81000">
              <a:lnSpc>
                <a:spcPct val="114000"/>
              </a:lnSpc>
              <a:spcBef>
                <a:spcPts val="0"/>
              </a:spcBef>
              <a:buFont typeface="Verdana" panose="020B0604030504040204" pitchFamily="34" charset="0"/>
              <a:buChar char="*"/>
              <a:defRPr sz="675" baseline="0"/>
            </a:lvl3pPr>
            <a:lvl4pPr marL="81000" indent="-81000">
              <a:lnSpc>
                <a:spcPct val="114000"/>
              </a:lnSpc>
              <a:spcBef>
                <a:spcPts val="0"/>
              </a:spcBef>
              <a:buFont typeface="Verdana" panose="020B0604030504040204" pitchFamily="34" charset="0"/>
              <a:buChar char="*"/>
              <a:defRPr sz="675" baseline="0"/>
            </a:lvl4pPr>
            <a:lvl5pPr marL="0" indent="0">
              <a:lnSpc>
                <a:spcPct val="114000"/>
              </a:lnSpc>
              <a:spcBef>
                <a:spcPts val="0"/>
              </a:spcBef>
              <a:buFont typeface="Verdana" panose="020B0604030504040204" pitchFamily="34" charset="0"/>
              <a:buNone/>
              <a:defRPr sz="675"/>
            </a:lvl5pPr>
          </a:lstStyle>
          <a:p>
            <a:pPr lvl="0"/>
            <a:r>
              <a:rPr lang="da-DK" dirty="0"/>
              <a:t>Klik for at tilføje tekst</a:t>
            </a:r>
          </a:p>
        </p:txBody>
      </p:sp>
      <p:sp>
        <p:nvSpPr>
          <p:cNvPr id="21" name="Tjenestebrug">
            <a:extLst>
              <a:ext uri="{FF2B5EF4-FFF2-40B4-BE49-F238E27FC236}">
                <a16:creationId xmlns:a16="http://schemas.microsoft.com/office/drawing/2014/main" id="{ACDFB918-ACD5-48C8-BAAB-73699F994EC6}"/>
              </a:ext>
            </a:extLst>
          </p:cNvPr>
          <p:cNvSpPr>
            <a:spLocks noGrp="1"/>
          </p:cNvSpPr>
          <p:nvPr>
            <p:ph type="body" sz="quarter" idx="17" hasCustomPrompt="1"/>
          </p:nvPr>
        </p:nvSpPr>
        <p:spPr>
          <a:xfrm>
            <a:off x="2347350" y="84859"/>
            <a:ext cx="2163300" cy="131489"/>
          </a:xfrm>
        </p:spPr>
        <p:txBody>
          <a:bodyPr anchor="b" anchorCtr="0"/>
          <a:lstStyle>
            <a:lvl1pPr marL="0" indent="0" algn="ctr">
              <a:lnSpc>
                <a:spcPct val="100000"/>
              </a:lnSpc>
              <a:spcBef>
                <a:spcPts val="0"/>
              </a:spcBef>
              <a:buNone/>
              <a:defRPr sz="750" cap="all" baseline="0"/>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KLASSIFIKATION</a:t>
            </a:r>
          </a:p>
        </p:txBody>
      </p:sp>
      <p:sp>
        <p:nvSpPr>
          <p:cNvPr id="22" name="Afklassificeret">
            <a:extLst>
              <a:ext uri="{FF2B5EF4-FFF2-40B4-BE49-F238E27FC236}">
                <a16:creationId xmlns:a16="http://schemas.microsoft.com/office/drawing/2014/main" id="{82546EAD-BB49-4BE4-8333-7E33370C9CC1}"/>
              </a:ext>
            </a:extLst>
          </p:cNvPr>
          <p:cNvSpPr>
            <a:spLocks noGrp="1"/>
          </p:cNvSpPr>
          <p:nvPr>
            <p:ph type="body" sz="quarter" idx="18" hasCustomPrompt="1"/>
          </p:nvPr>
        </p:nvSpPr>
        <p:spPr>
          <a:xfrm>
            <a:off x="2347351" y="207900"/>
            <a:ext cx="2163299" cy="95169"/>
          </a:xfrm>
        </p:spPr>
        <p:txBody>
          <a:bodyPr anchor="ctr" anchorCtr="0"/>
          <a:lstStyle>
            <a:lvl1pPr marL="0" indent="0" algn="ctr">
              <a:lnSpc>
                <a:spcPct val="100000"/>
              </a:lnSpc>
              <a:spcBef>
                <a:spcPts val="0"/>
              </a:spcBef>
              <a:buNone/>
              <a:defRPr sz="525" cap="all" baseline="0"/>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23" name="Brug">
            <a:extLst>
              <a:ext uri="{FF2B5EF4-FFF2-40B4-BE49-F238E27FC236}">
                <a16:creationId xmlns:a16="http://schemas.microsoft.com/office/drawing/2014/main" id="{B888FBB3-619C-4EB9-831A-C24639B3F445}"/>
              </a:ext>
            </a:extLst>
          </p:cNvPr>
          <p:cNvSpPr>
            <a:spLocks noGrp="1"/>
          </p:cNvSpPr>
          <p:nvPr>
            <p:ph type="body" sz="quarter" idx="19" hasCustomPrompt="1"/>
          </p:nvPr>
        </p:nvSpPr>
        <p:spPr>
          <a:xfrm>
            <a:off x="2347351" y="292356"/>
            <a:ext cx="2163299" cy="132300"/>
          </a:xfrm>
        </p:spPr>
        <p:txBody>
          <a:bodyPr/>
          <a:lstStyle>
            <a:lvl1pPr marL="0" indent="0" algn="ctr">
              <a:lnSpc>
                <a:spcPct val="100000"/>
              </a:lnSpc>
              <a:spcBef>
                <a:spcPts val="0"/>
              </a:spcBef>
              <a:buNone/>
              <a:defRPr sz="750" cap="all" baseline="0"/>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evt. Kode</a:t>
            </a:r>
          </a:p>
        </p:txBody>
      </p:sp>
      <p:sp>
        <p:nvSpPr>
          <p:cNvPr id="24" name="Tjenestebrug">
            <a:extLst>
              <a:ext uri="{FF2B5EF4-FFF2-40B4-BE49-F238E27FC236}">
                <a16:creationId xmlns:a16="http://schemas.microsoft.com/office/drawing/2014/main" id="{7F5EC99F-D4DF-44AC-858F-308A012640E7}"/>
              </a:ext>
            </a:extLst>
          </p:cNvPr>
          <p:cNvSpPr>
            <a:spLocks noGrp="1"/>
          </p:cNvSpPr>
          <p:nvPr>
            <p:ph type="body" sz="quarter" idx="20" hasCustomPrompt="1"/>
          </p:nvPr>
        </p:nvSpPr>
        <p:spPr>
          <a:xfrm>
            <a:off x="2347349" y="4711981"/>
            <a:ext cx="2163300" cy="131489"/>
          </a:xfrm>
        </p:spPr>
        <p:txBody>
          <a:bodyPr anchor="b" anchorCtr="0"/>
          <a:lstStyle>
            <a:lvl1pPr marL="0" indent="0" algn="ctr">
              <a:lnSpc>
                <a:spcPct val="100000"/>
              </a:lnSpc>
              <a:spcBef>
                <a:spcPts val="0"/>
              </a:spcBef>
              <a:buNone/>
              <a:defRPr sz="750" cap="all" baseline="0"/>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evt. Kode</a:t>
            </a:r>
          </a:p>
        </p:txBody>
      </p:sp>
      <p:sp>
        <p:nvSpPr>
          <p:cNvPr id="25" name="Afklassificeret">
            <a:extLst>
              <a:ext uri="{FF2B5EF4-FFF2-40B4-BE49-F238E27FC236}">
                <a16:creationId xmlns:a16="http://schemas.microsoft.com/office/drawing/2014/main" id="{4329F203-7290-4A7B-8633-B8BD9F52936E}"/>
              </a:ext>
            </a:extLst>
          </p:cNvPr>
          <p:cNvSpPr>
            <a:spLocks noGrp="1"/>
          </p:cNvSpPr>
          <p:nvPr>
            <p:ph type="body" sz="quarter" idx="21" hasCustomPrompt="1"/>
          </p:nvPr>
        </p:nvSpPr>
        <p:spPr>
          <a:xfrm>
            <a:off x="2347351" y="4830300"/>
            <a:ext cx="2163299" cy="95169"/>
          </a:xfrm>
        </p:spPr>
        <p:txBody>
          <a:bodyPr anchor="ctr" anchorCtr="0"/>
          <a:lstStyle>
            <a:lvl1pPr marL="0" indent="0" algn="ctr">
              <a:lnSpc>
                <a:spcPct val="100000"/>
              </a:lnSpc>
              <a:spcBef>
                <a:spcPts val="0"/>
              </a:spcBef>
              <a:buNone/>
              <a:defRPr sz="525" cap="all" baseline="0"/>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26" name="Brug">
            <a:extLst>
              <a:ext uri="{FF2B5EF4-FFF2-40B4-BE49-F238E27FC236}">
                <a16:creationId xmlns:a16="http://schemas.microsoft.com/office/drawing/2014/main" id="{BD1615DE-F3A0-4BE4-8E07-FE9EE9C94210}"/>
              </a:ext>
            </a:extLst>
          </p:cNvPr>
          <p:cNvSpPr>
            <a:spLocks noGrp="1"/>
          </p:cNvSpPr>
          <p:nvPr>
            <p:ph type="body" sz="quarter" idx="22" hasCustomPrompt="1"/>
          </p:nvPr>
        </p:nvSpPr>
        <p:spPr>
          <a:xfrm>
            <a:off x="2347350" y="4914000"/>
            <a:ext cx="2163299" cy="132300"/>
          </a:xfrm>
        </p:spPr>
        <p:txBody>
          <a:bodyPr/>
          <a:lstStyle>
            <a:lvl1pPr marL="0" indent="0" algn="ctr">
              <a:lnSpc>
                <a:spcPct val="100000"/>
              </a:lnSpc>
              <a:spcBef>
                <a:spcPts val="0"/>
              </a:spcBef>
              <a:buNone/>
              <a:defRPr sz="750" cap="all" baseline="0"/>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KLASSIFIKATION</a:t>
            </a:r>
          </a:p>
        </p:txBody>
      </p:sp>
      <p:sp>
        <p:nvSpPr>
          <p:cNvPr id="4" name="Footer Placeholder 3">
            <a:extLst>
              <a:ext uri="{FF2B5EF4-FFF2-40B4-BE49-F238E27FC236}">
                <a16:creationId xmlns:a16="http://schemas.microsoft.com/office/drawing/2014/main" id="{06616742-48B4-4C0F-BB50-5832BEFA5C71}"/>
              </a:ext>
            </a:extLst>
          </p:cNvPr>
          <p:cNvSpPr>
            <a:spLocks noGrp="1"/>
          </p:cNvSpPr>
          <p:nvPr>
            <p:ph type="ftr" sz="quarter" idx="11"/>
          </p:nvPr>
        </p:nvSpPr>
        <p:spPr/>
        <p:txBody>
          <a:bodyPr/>
          <a:lstStyle/>
          <a:p>
            <a:endParaRPr lang="da-DK" dirty="0"/>
          </a:p>
        </p:txBody>
      </p:sp>
      <p:sp>
        <p:nvSpPr>
          <p:cNvPr id="3" name="Date Placeholder 2">
            <a:extLst>
              <a:ext uri="{FF2B5EF4-FFF2-40B4-BE49-F238E27FC236}">
                <a16:creationId xmlns:a16="http://schemas.microsoft.com/office/drawing/2014/main" id="{E57C1D4D-39D4-4D36-AD2D-583A0AFFCCB9}"/>
              </a:ext>
            </a:extLst>
          </p:cNvPr>
          <p:cNvSpPr>
            <a:spLocks noGrp="1"/>
          </p:cNvSpPr>
          <p:nvPr>
            <p:ph type="dt" sz="half" idx="10"/>
          </p:nvPr>
        </p:nvSpPr>
        <p:spPr/>
        <p:txBody>
          <a:bodyPr/>
          <a:lstStyle/>
          <a:p>
            <a:fld id="{8B03CFAB-40B7-4990-A6D7-6256903048E3}" type="datetime2">
              <a:rPr lang="da-DK" smtClean="0"/>
              <a:t>26. september 2023</a:t>
            </a:fld>
            <a:endParaRPr lang="da-DK" dirty="0"/>
          </a:p>
        </p:txBody>
      </p:sp>
      <p:sp>
        <p:nvSpPr>
          <p:cNvPr id="5" name="Slide Number Placeholder 4">
            <a:extLst>
              <a:ext uri="{FF2B5EF4-FFF2-40B4-BE49-F238E27FC236}">
                <a16:creationId xmlns:a16="http://schemas.microsoft.com/office/drawing/2014/main" id="{AA2487C5-46EC-4A79-8D39-EF34AFB844E8}"/>
              </a:ext>
            </a:extLst>
          </p:cNvPr>
          <p:cNvSpPr>
            <a:spLocks noGrp="1"/>
          </p:cNvSpPr>
          <p:nvPr>
            <p:ph type="sldNum" sz="quarter" idx="12"/>
          </p:nvPr>
        </p:nvSpPr>
        <p:spPr>
          <a:solidFill>
            <a:schemeClr val="tx1"/>
          </a:solidFill>
          <a:ln>
            <a:solidFill>
              <a:schemeClr val="tx1"/>
            </a:solidFill>
          </a:ln>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3506291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566738" y="862973"/>
            <a:ext cx="2700337" cy="540000"/>
          </a:xfrm>
        </p:spPr>
        <p:txBody>
          <a:bodyPr>
            <a:normAutofit/>
          </a:bodyPr>
          <a:lstStyle>
            <a:lvl1pPr>
              <a:lnSpc>
                <a:spcPct val="108000"/>
              </a:lnSpc>
              <a:defRPr sz="1500"/>
            </a:lvl1pPr>
          </a:lstStyle>
          <a:p>
            <a:r>
              <a:rPr lang="da-DK" dirty="0"/>
              <a:t>Slide med tekst og et billede – indsæt titel </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566739" y="1556535"/>
            <a:ext cx="2700337" cy="2946409"/>
          </a:xfrm>
        </p:spPr>
        <p:txBody>
          <a:bodyPr/>
          <a:lstStyle>
            <a:lvl1pPr>
              <a:defRPr/>
            </a:lvl1pPr>
            <a:lvl3pPr>
              <a:defRPr/>
            </a:lvl3pPr>
          </a:lstStyle>
          <a:p>
            <a:pPr lvl="0"/>
            <a:r>
              <a:rPr lang="da-DK" dirty="0"/>
              <a:t>Brødtekst placeres her. </a:t>
            </a:r>
            <a:r>
              <a:rPr lang="da-DK" dirty="0" err="1"/>
              <a:t>Verdana</a:t>
            </a:r>
            <a:r>
              <a:rPr lang="da-DK" dirty="0"/>
              <a:t> </a:t>
            </a:r>
            <a:r>
              <a:rPr lang="da-DK" dirty="0" err="1"/>
              <a:t>Regular</a:t>
            </a:r>
            <a:r>
              <a:rPr lang="da-DK" dirty="0"/>
              <a:t> 12 pkt.</a:t>
            </a:r>
          </a:p>
          <a:p>
            <a:pPr lvl="1"/>
            <a:r>
              <a:rPr lang="da-DK" dirty="0"/>
              <a:t>Andet niveau</a:t>
            </a:r>
          </a:p>
          <a:p>
            <a:pPr lvl="2"/>
            <a:r>
              <a:rPr lang="da-DK" dirty="0"/>
              <a:t>Tredje niveau</a:t>
            </a:r>
          </a:p>
          <a:p>
            <a:pPr lvl="2"/>
            <a:r>
              <a:rPr lang="da-DK" dirty="0"/>
              <a:t>Fjerde niveau</a:t>
            </a:r>
          </a:p>
          <a:p>
            <a:pPr lvl="2"/>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p:nvPr>
        </p:nvSpPr>
        <p:spPr>
          <a:xfrm>
            <a:off x="3429000" y="862973"/>
            <a:ext cx="3159919" cy="3639971"/>
          </a:xfrm>
        </p:spPr>
        <p:txBody>
          <a:bodyPr tIns="720000" anchor="ctr" anchorCtr="0"/>
          <a:lstStyle>
            <a:lvl1pPr marL="0" indent="0" algn="ctr">
              <a:buNone/>
              <a:defRPr/>
            </a:lvl1pPr>
          </a:lstStyle>
          <a:p>
            <a:r>
              <a:rPr lang="da-DK"/>
              <a:t>Klik på ikonet for at tilføje et billede</a:t>
            </a:r>
            <a:endParaRPr lang="da-DK" dirty="0"/>
          </a:p>
        </p:txBody>
      </p:sp>
      <p:sp>
        <p:nvSpPr>
          <p:cNvPr id="16" name="Tjenestebrug">
            <a:extLst>
              <a:ext uri="{FF2B5EF4-FFF2-40B4-BE49-F238E27FC236}">
                <a16:creationId xmlns:a16="http://schemas.microsoft.com/office/drawing/2014/main" id="{87545A53-235D-45E4-A38E-B37C80AD2CE8}"/>
              </a:ext>
            </a:extLst>
          </p:cNvPr>
          <p:cNvSpPr>
            <a:spLocks noGrp="1"/>
          </p:cNvSpPr>
          <p:nvPr>
            <p:ph type="body" sz="quarter" idx="16" hasCustomPrompt="1"/>
          </p:nvPr>
        </p:nvSpPr>
        <p:spPr>
          <a:xfrm>
            <a:off x="2347350" y="84859"/>
            <a:ext cx="2163300" cy="131489"/>
          </a:xfrm>
        </p:spPr>
        <p:txBody>
          <a:bodyPr anchor="b" anchorCtr="0"/>
          <a:lstStyle>
            <a:lvl1pPr marL="0" indent="0" algn="ctr">
              <a:lnSpc>
                <a:spcPct val="100000"/>
              </a:lnSpc>
              <a:spcBef>
                <a:spcPts val="0"/>
              </a:spcBef>
              <a:buNone/>
              <a:defRPr sz="750" cap="all" baseline="0"/>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KLASSIFIKATION</a:t>
            </a:r>
          </a:p>
        </p:txBody>
      </p:sp>
      <p:sp>
        <p:nvSpPr>
          <p:cNvPr id="17" name="Afklassificeret">
            <a:extLst>
              <a:ext uri="{FF2B5EF4-FFF2-40B4-BE49-F238E27FC236}">
                <a16:creationId xmlns:a16="http://schemas.microsoft.com/office/drawing/2014/main" id="{0CF71E1F-29C5-4F41-B05F-62C49644D2F5}"/>
              </a:ext>
            </a:extLst>
          </p:cNvPr>
          <p:cNvSpPr>
            <a:spLocks noGrp="1"/>
          </p:cNvSpPr>
          <p:nvPr>
            <p:ph type="body" sz="quarter" idx="17" hasCustomPrompt="1"/>
          </p:nvPr>
        </p:nvSpPr>
        <p:spPr>
          <a:xfrm>
            <a:off x="2347351" y="207900"/>
            <a:ext cx="2163299" cy="95169"/>
          </a:xfrm>
        </p:spPr>
        <p:txBody>
          <a:bodyPr anchor="ctr" anchorCtr="0"/>
          <a:lstStyle>
            <a:lvl1pPr marL="0" indent="0" algn="ctr">
              <a:lnSpc>
                <a:spcPct val="100000"/>
              </a:lnSpc>
              <a:spcBef>
                <a:spcPts val="0"/>
              </a:spcBef>
              <a:buNone/>
              <a:defRPr sz="525" cap="all" baseline="0"/>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18" name="Brug">
            <a:extLst>
              <a:ext uri="{FF2B5EF4-FFF2-40B4-BE49-F238E27FC236}">
                <a16:creationId xmlns:a16="http://schemas.microsoft.com/office/drawing/2014/main" id="{B68ACB80-1BF7-4ACB-A423-24B4268924D9}"/>
              </a:ext>
            </a:extLst>
          </p:cNvPr>
          <p:cNvSpPr>
            <a:spLocks noGrp="1"/>
          </p:cNvSpPr>
          <p:nvPr>
            <p:ph type="body" sz="quarter" idx="18" hasCustomPrompt="1"/>
          </p:nvPr>
        </p:nvSpPr>
        <p:spPr>
          <a:xfrm>
            <a:off x="2347351" y="292356"/>
            <a:ext cx="2163299" cy="132300"/>
          </a:xfrm>
        </p:spPr>
        <p:txBody>
          <a:bodyPr/>
          <a:lstStyle>
            <a:lvl1pPr marL="0" indent="0" algn="ctr">
              <a:lnSpc>
                <a:spcPct val="100000"/>
              </a:lnSpc>
              <a:spcBef>
                <a:spcPts val="0"/>
              </a:spcBef>
              <a:buNone/>
              <a:defRPr sz="750" cap="all" baseline="0"/>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evt. Kode</a:t>
            </a:r>
          </a:p>
        </p:txBody>
      </p:sp>
      <p:sp>
        <p:nvSpPr>
          <p:cNvPr id="19" name="Tjenestebrug">
            <a:extLst>
              <a:ext uri="{FF2B5EF4-FFF2-40B4-BE49-F238E27FC236}">
                <a16:creationId xmlns:a16="http://schemas.microsoft.com/office/drawing/2014/main" id="{BADCC9D5-A7F8-41D0-B642-3BD0CA97D726}"/>
              </a:ext>
            </a:extLst>
          </p:cNvPr>
          <p:cNvSpPr>
            <a:spLocks noGrp="1"/>
          </p:cNvSpPr>
          <p:nvPr>
            <p:ph type="body" sz="quarter" idx="19" hasCustomPrompt="1"/>
          </p:nvPr>
        </p:nvSpPr>
        <p:spPr>
          <a:xfrm>
            <a:off x="2347349" y="4711981"/>
            <a:ext cx="2163300" cy="131489"/>
          </a:xfrm>
        </p:spPr>
        <p:txBody>
          <a:bodyPr anchor="b" anchorCtr="0"/>
          <a:lstStyle>
            <a:lvl1pPr marL="0" indent="0" algn="ctr">
              <a:lnSpc>
                <a:spcPct val="100000"/>
              </a:lnSpc>
              <a:spcBef>
                <a:spcPts val="0"/>
              </a:spcBef>
              <a:buNone/>
              <a:defRPr sz="750" cap="all" baseline="0"/>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evt. Kode</a:t>
            </a:r>
          </a:p>
        </p:txBody>
      </p:sp>
      <p:sp>
        <p:nvSpPr>
          <p:cNvPr id="20" name="Afklassificeret">
            <a:extLst>
              <a:ext uri="{FF2B5EF4-FFF2-40B4-BE49-F238E27FC236}">
                <a16:creationId xmlns:a16="http://schemas.microsoft.com/office/drawing/2014/main" id="{A206DF68-45AF-4E08-BA36-E0B6D0CF5386}"/>
              </a:ext>
            </a:extLst>
          </p:cNvPr>
          <p:cNvSpPr>
            <a:spLocks noGrp="1"/>
          </p:cNvSpPr>
          <p:nvPr>
            <p:ph type="body" sz="quarter" idx="20" hasCustomPrompt="1"/>
          </p:nvPr>
        </p:nvSpPr>
        <p:spPr>
          <a:xfrm>
            <a:off x="2347351" y="4830300"/>
            <a:ext cx="2163299" cy="95169"/>
          </a:xfrm>
        </p:spPr>
        <p:txBody>
          <a:bodyPr anchor="ctr" anchorCtr="0"/>
          <a:lstStyle>
            <a:lvl1pPr marL="0" indent="0" algn="ctr">
              <a:lnSpc>
                <a:spcPct val="100000"/>
              </a:lnSpc>
              <a:spcBef>
                <a:spcPts val="0"/>
              </a:spcBef>
              <a:buNone/>
              <a:defRPr sz="525" cap="all" baseline="0"/>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21" name="Brug">
            <a:extLst>
              <a:ext uri="{FF2B5EF4-FFF2-40B4-BE49-F238E27FC236}">
                <a16:creationId xmlns:a16="http://schemas.microsoft.com/office/drawing/2014/main" id="{03C42FC4-9315-444C-B13F-5147374BC30C}"/>
              </a:ext>
            </a:extLst>
          </p:cNvPr>
          <p:cNvSpPr>
            <a:spLocks noGrp="1"/>
          </p:cNvSpPr>
          <p:nvPr>
            <p:ph type="body" sz="quarter" idx="21" hasCustomPrompt="1"/>
          </p:nvPr>
        </p:nvSpPr>
        <p:spPr>
          <a:xfrm>
            <a:off x="2347350" y="4914000"/>
            <a:ext cx="2163299" cy="132300"/>
          </a:xfrm>
        </p:spPr>
        <p:txBody>
          <a:bodyPr/>
          <a:lstStyle>
            <a:lvl1pPr marL="0" indent="0" algn="ctr">
              <a:lnSpc>
                <a:spcPct val="100000"/>
              </a:lnSpc>
              <a:spcBef>
                <a:spcPts val="0"/>
              </a:spcBef>
              <a:buNone/>
              <a:defRPr sz="750" cap="all" baseline="0"/>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KLASSIFIKATION</a:t>
            </a:r>
          </a:p>
        </p:txBody>
      </p:sp>
      <p:sp>
        <p:nvSpPr>
          <p:cNvPr id="4" name="Footer Placeholder 3">
            <a:extLst>
              <a:ext uri="{FF2B5EF4-FFF2-40B4-BE49-F238E27FC236}">
                <a16:creationId xmlns:a16="http://schemas.microsoft.com/office/drawing/2014/main" id="{362D439F-994A-444A-B5F1-DDD8DF082119}"/>
              </a:ext>
            </a:extLst>
          </p:cNvPr>
          <p:cNvSpPr>
            <a:spLocks noGrp="1"/>
          </p:cNvSpPr>
          <p:nvPr>
            <p:ph type="ftr" sz="quarter" idx="11"/>
          </p:nvPr>
        </p:nvSpPr>
        <p:spPr/>
        <p:txBody>
          <a:bodyPr/>
          <a:lstStyle/>
          <a:p>
            <a:endParaRPr lang="da-DK" dirty="0"/>
          </a:p>
        </p:txBody>
      </p:sp>
      <p:sp>
        <p:nvSpPr>
          <p:cNvPr id="3" name="Date Placeholder 2">
            <a:extLst>
              <a:ext uri="{FF2B5EF4-FFF2-40B4-BE49-F238E27FC236}">
                <a16:creationId xmlns:a16="http://schemas.microsoft.com/office/drawing/2014/main" id="{B4F24AF0-1E21-4EF6-952B-F70288FB5041}"/>
              </a:ext>
            </a:extLst>
          </p:cNvPr>
          <p:cNvSpPr>
            <a:spLocks noGrp="1"/>
          </p:cNvSpPr>
          <p:nvPr>
            <p:ph type="dt" sz="half" idx="10"/>
          </p:nvPr>
        </p:nvSpPr>
        <p:spPr/>
        <p:txBody>
          <a:bodyPr/>
          <a:lstStyle/>
          <a:p>
            <a:fld id="{90568EAB-EB5D-4F5B-8A6E-9D6B65FDC8CA}" type="datetime2">
              <a:rPr lang="da-DK" smtClean="0"/>
              <a:t>26. september 2023</a:t>
            </a:fld>
            <a:endParaRPr lang="da-DK" dirty="0"/>
          </a:p>
        </p:txBody>
      </p:sp>
      <p:sp>
        <p:nvSpPr>
          <p:cNvPr id="5" name="Slide Number Placeholder 4">
            <a:extLst>
              <a:ext uri="{FF2B5EF4-FFF2-40B4-BE49-F238E27FC236}">
                <a16:creationId xmlns:a16="http://schemas.microsoft.com/office/drawing/2014/main" id="{FF2C9C36-93D2-4A10-A86A-EF5C42FFDEB5}"/>
              </a:ext>
            </a:extLst>
          </p:cNvPr>
          <p:cNvSpPr>
            <a:spLocks noGrp="1"/>
          </p:cNvSpPr>
          <p:nvPr>
            <p:ph type="sldNum" sz="quarter" idx="12"/>
          </p:nvPr>
        </p:nvSpPr>
        <p:spPr>
          <a:solidFill>
            <a:schemeClr val="tx1"/>
          </a:solidFill>
          <a:ln>
            <a:solidFill>
              <a:schemeClr val="tx1"/>
            </a:solidFill>
          </a:ln>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668302136"/>
      </p:ext>
    </p:extLst>
  </p:cSld>
  <p:clrMapOvr>
    <a:masterClrMapping/>
  </p:clrMapOvr>
  <p:extLst>
    <p:ext uri="{DCECCB84-F9BA-43D5-87BE-67443E8EF086}">
      <p15:sldGuideLst xmlns:p15="http://schemas.microsoft.com/office/powerpoint/2012/main">
        <p15:guide id="1" pos="2880">
          <p15:clr>
            <a:srgbClr val="000000"/>
          </p15:clr>
        </p15:guide>
        <p15:guide id="2" pos="2743">
          <p15:clr>
            <a:srgbClr val="00000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og to bille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566738" y="862973"/>
            <a:ext cx="2715816" cy="540000"/>
          </a:xfrm>
        </p:spPr>
        <p:txBody>
          <a:bodyPr>
            <a:normAutofit/>
          </a:bodyPr>
          <a:lstStyle>
            <a:lvl1pPr>
              <a:lnSpc>
                <a:spcPct val="108000"/>
              </a:lnSpc>
              <a:defRPr sz="1500" baseline="0"/>
            </a:lvl1pPr>
          </a:lstStyle>
          <a:p>
            <a:r>
              <a:rPr lang="da-DK" dirty="0"/>
              <a:t>Slide med tekst og to billeder – indsæt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566739" y="1556535"/>
            <a:ext cx="2715815" cy="2946409"/>
          </a:xfrm>
        </p:spPr>
        <p:txBody>
          <a:bodyPr/>
          <a:lstStyle>
            <a:lvl1pPr>
              <a:defRPr/>
            </a:lvl1pPr>
            <a:lvl3pPr>
              <a:defRPr baseline="0"/>
            </a:lvl3pPr>
          </a:lstStyle>
          <a:p>
            <a:pPr lvl="0"/>
            <a:r>
              <a:rPr lang="da-DK" dirty="0"/>
              <a:t>Brødtekst placeres her. </a:t>
            </a:r>
            <a:r>
              <a:rPr lang="da-DK" dirty="0" err="1"/>
              <a:t>Verdana</a:t>
            </a:r>
            <a:r>
              <a:rPr lang="da-DK" dirty="0"/>
              <a:t> </a:t>
            </a:r>
            <a:r>
              <a:rPr lang="da-DK" dirty="0" err="1"/>
              <a:t>Regular</a:t>
            </a:r>
            <a:r>
              <a:rPr lang="da-DK" dirty="0"/>
              <a:t> 12 pkt.</a:t>
            </a:r>
          </a:p>
          <a:p>
            <a:pPr lvl="1"/>
            <a:r>
              <a:rPr lang="da-DK" dirty="0"/>
              <a:t>Andet niveau</a:t>
            </a:r>
          </a:p>
          <a:p>
            <a:pPr lvl="2"/>
            <a:r>
              <a:rPr lang="da-DK" dirty="0"/>
              <a:t>Tredje niveau</a:t>
            </a:r>
          </a:p>
          <a:p>
            <a:pPr lvl="2"/>
            <a:r>
              <a:rPr lang="da-DK" dirty="0"/>
              <a:t>Fjerde niveau</a:t>
            </a:r>
          </a:p>
          <a:p>
            <a:pPr lvl="2"/>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p:nvPr>
        </p:nvSpPr>
        <p:spPr>
          <a:xfrm>
            <a:off x="3429000" y="862973"/>
            <a:ext cx="3159919" cy="1745146"/>
          </a:xfrm>
        </p:spPr>
        <p:txBody>
          <a:bodyPr tIns="720000" anchor="ctr" anchorCtr="0"/>
          <a:lstStyle>
            <a:lvl1pPr marL="0" indent="0" algn="ctr">
              <a:buNone/>
              <a:defRPr/>
            </a:lvl1pPr>
          </a:lstStyle>
          <a:p>
            <a:r>
              <a:rPr lang="da-DK"/>
              <a:t>Klik på ikonet for at tilføje et billede</a:t>
            </a:r>
            <a:endParaRPr lang="da-DK" dirty="0"/>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p:nvPr>
        </p:nvSpPr>
        <p:spPr>
          <a:xfrm>
            <a:off x="3429000" y="2759400"/>
            <a:ext cx="3159918" cy="1744200"/>
          </a:xfrm>
        </p:spPr>
        <p:txBody>
          <a:bodyPr tIns="720000" anchor="ctr" anchorCtr="0"/>
          <a:lstStyle>
            <a:lvl1pPr marL="0" indent="0" algn="ctr">
              <a:buNone/>
              <a:defRPr/>
            </a:lvl1pPr>
          </a:lstStyle>
          <a:p>
            <a:r>
              <a:rPr lang="da-DK"/>
              <a:t>Klik på ikonet for at tilføje et billede</a:t>
            </a:r>
            <a:endParaRPr lang="da-DK" dirty="0"/>
          </a:p>
        </p:txBody>
      </p:sp>
      <p:sp>
        <p:nvSpPr>
          <p:cNvPr id="18" name="Tjenestebrug">
            <a:extLst>
              <a:ext uri="{FF2B5EF4-FFF2-40B4-BE49-F238E27FC236}">
                <a16:creationId xmlns:a16="http://schemas.microsoft.com/office/drawing/2014/main" id="{48512F60-E631-40CD-9BB2-460B0C08AA9A}"/>
              </a:ext>
            </a:extLst>
          </p:cNvPr>
          <p:cNvSpPr>
            <a:spLocks noGrp="1"/>
          </p:cNvSpPr>
          <p:nvPr>
            <p:ph type="body" sz="quarter" idx="16" hasCustomPrompt="1"/>
          </p:nvPr>
        </p:nvSpPr>
        <p:spPr>
          <a:xfrm>
            <a:off x="2347350" y="84859"/>
            <a:ext cx="2163300" cy="131489"/>
          </a:xfrm>
        </p:spPr>
        <p:txBody>
          <a:bodyPr anchor="b" anchorCtr="0"/>
          <a:lstStyle>
            <a:lvl1pPr marL="0" indent="0" algn="ctr">
              <a:lnSpc>
                <a:spcPct val="100000"/>
              </a:lnSpc>
              <a:spcBef>
                <a:spcPts val="0"/>
              </a:spcBef>
              <a:buNone/>
              <a:defRPr sz="750" cap="all" baseline="0"/>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KLASSIFIKATION</a:t>
            </a:r>
          </a:p>
        </p:txBody>
      </p:sp>
      <p:sp>
        <p:nvSpPr>
          <p:cNvPr id="19" name="Afklassificeret">
            <a:extLst>
              <a:ext uri="{FF2B5EF4-FFF2-40B4-BE49-F238E27FC236}">
                <a16:creationId xmlns:a16="http://schemas.microsoft.com/office/drawing/2014/main" id="{07818D5B-E0E6-4063-BCE8-F369604002CB}"/>
              </a:ext>
            </a:extLst>
          </p:cNvPr>
          <p:cNvSpPr>
            <a:spLocks noGrp="1"/>
          </p:cNvSpPr>
          <p:nvPr>
            <p:ph type="body" sz="quarter" idx="17" hasCustomPrompt="1"/>
          </p:nvPr>
        </p:nvSpPr>
        <p:spPr>
          <a:xfrm>
            <a:off x="2347351" y="207900"/>
            <a:ext cx="2163299" cy="95169"/>
          </a:xfrm>
        </p:spPr>
        <p:txBody>
          <a:bodyPr anchor="ctr" anchorCtr="0"/>
          <a:lstStyle>
            <a:lvl1pPr marL="0" indent="0" algn="ctr">
              <a:lnSpc>
                <a:spcPct val="100000"/>
              </a:lnSpc>
              <a:spcBef>
                <a:spcPts val="0"/>
              </a:spcBef>
              <a:buNone/>
              <a:defRPr sz="525" cap="all" baseline="0"/>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20" name="Brug">
            <a:extLst>
              <a:ext uri="{FF2B5EF4-FFF2-40B4-BE49-F238E27FC236}">
                <a16:creationId xmlns:a16="http://schemas.microsoft.com/office/drawing/2014/main" id="{D09AFAE2-EF2A-4689-B185-A2819961CD3C}"/>
              </a:ext>
            </a:extLst>
          </p:cNvPr>
          <p:cNvSpPr>
            <a:spLocks noGrp="1"/>
          </p:cNvSpPr>
          <p:nvPr>
            <p:ph type="body" sz="quarter" idx="18" hasCustomPrompt="1"/>
          </p:nvPr>
        </p:nvSpPr>
        <p:spPr>
          <a:xfrm>
            <a:off x="2347351" y="292356"/>
            <a:ext cx="2163299" cy="132300"/>
          </a:xfrm>
        </p:spPr>
        <p:txBody>
          <a:bodyPr/>
          <a:lstStyle>
            <a:lvl1pPr marL="0" indent="0" algn="ctr">
              <a:lnSpc>
                <a:spcPct val="100000"/>
              </a:lnSpc>
              <a:spcBef>
                <a:spcPts val="0"/>
              </a:spcBef>
              <a:buNone/>
              <a:defRPr sz="750" cap="all" baseline="0"/>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evt. Kode</a:t>
            </a:r>
          </a:p>
        </p:txBody>
      </p:sp>
      <p:sp>
        <p:nvSpPr>
          <p:cNvPr id="21" name="Tjenestebrug">
            <a:extLst>
              <a:ext uri="{FF2B5EF4-FFF2-40B4-BE49-F238E27FC236}">
                <a16:creationId xmlns:a16="http://schemas.microsoft.com/office/drawing/2014/main" id="{C0B00DF4-5DE8-422F-AC74-36A71D47AA33}"/>
              </a:ext>
            </a:extLst>
          </p:cNvPr>
          <p:cNvSpPr>
            <a:spLocks noGrp="1"/>
          </p:cNvSpPr>
          <p:nvPr>
            <p:ph type="body" sz="quarter" idx="19" hasCustomPrompt="1"/>
          </p:nvPr>
        </p:nvSpPr>
        <p:spPr>
          <a:xfrm>
            <a:off x="2347349" y="4711981"/>
            <a:ext cx="2163300" cy="131489"/>
          </a:xfrm>
        </p:spPr>
        <p:txBody>
          <a:bodyPr anchor="b" anchorCtr="0"/>
          <a:lstStyle>
            <a:lvl1pPr marL="0" indent="0" algn="ctr">
              <a:lnSpc>
                <a:spcPct val="100000"/>
              </a:lnSpc>
              <a:spcBef>
                <a:spcPts val="0"/>
              </a:spcBef>
              <a:buNone/>
              <a:defRPr sz="750" cap="all" baseline="0"/>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evt. Kode</a:t>
            </a:r>
          </a:p>
        </p:txBody>
      </p:sp>
      <p:sp>
        <p:nvSpPr>
          <p:cNvPr id="22" name="Afklassificeret">
            <a:extLst>
              <a:ext uri="{FF2B5EF4-FFF2-40B4-BE49-F238E27FC236}">
                <a16:creationId xmlns:a16="http://schemas.microsoft.com/office/drawing/2014/main" id="{4D21C6AA-4742-4444-8727-8DC56B4823BB}"/>
              </a:ext>
            </a:extLst>
          </p:cNvPr>
          <p:cNvSpPr>
            <a:spLocks noGrp="1"/>
          </p:cNvSpPr>
          <p:nvPr>
            <p:ph type="body" sz="quarter" idx="20" hasCustomPrompt="1"/>
          </p:nvPr>
        </p:nvSpPr>
        <p:spPr>
          <a:xfrm>
            <a:off x="2347351" y="4830300"/>
            <a:ext cx="2163299" cy="95169"/>
          </a:xfrm>
        </p:spPr>
        <p:txBody>
          <a:bodyPr anchor="ctr" anchorCtr="0"/>
          <a:lstStyle>
            <a:lvl1pPr marL="0" indent="0" algn="ctr">
              <a:lnSpc>
                <a:spcPct val="100000"/>
              </a:lnSpc>
              <a:spcBef>
                <a:spcPts val="0"/>
              </a:spcBef>
              <a:buNone/>
              <a:defRPr sz="525" cap="all" baseline="0"/>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23" name="Brug">
            <a:extLst>
              <a:ext uri="{FF2B5EF4-FFF2-40B4-BE49-F238E27FC236}">
                <a16:creationId xmlns:a16="http://schemas.microsoft.com/office/drawing/2014/main" id="{D1B8C3A1-0BD4-4297-B812-E1944D12F527}"/>
              </a:ext>
            </a:extLst>
          </p:cNvPr>
          <p:cNvSpPr>
            <a:spLocks noGrp="1"/>
          </p:cNvSpPr>
          <p:nvPr>
            <p:ph type="body" sz="quarter" idx="21" hasCustomPrompt="1"/>
          </p:nvPr>
        </p:nvSpPr>
        <p:spPr>
          <a:xfrm>
            <a:off x="2347350" y="4914000"/>
            <a:ext cx="2163299" cy="132300"/>
          </a:xfrm>
        </p:spPr>
        <p:txBody>
          <a:bodyPr/>
          <a:lstStyle>
            <a:lvl1pPr marL="0" indent="0" algn="ctr">
              <a:lnSpc>
                <a:spcPct val="100000"/>
              </a:lnSpc>
              <a:spcBef>
                <a:spcPts val="0"/>
              </a:spcBef>
              <a:buNone/>
              <a:defRPr sz="750" cap="all" baseline="0"/>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KLASSIFIKATION</a:t>
            </a:r>
          </a:p>
        </p:txBody>
      </p:sp>
      <p:sp>
        <p:nvSpPr>
          <p:cNvPr id="4" name="Footer Placeholder 3">
            <a:extLst>
              <a:ext uri="{FF2B5EF4-FFF2-40B4-BE49-F238E27FC236}">
                <a16:creationId xmlns:a16="http://schemas.microsoft.com/office/drawing/2014/main" id="{362D439F-994A-444A-B5F1-DDD8DF082119}"/>
              </a:ext>
            </a:extLst>
          </p:cNvPr>
          <p:cNvSpPr>
            <a:spLocks noGrp="1"/>
          </p:cNvSpPr>
          <p:nvPr>
            <p:ph type="ftr" sz="quarter" idx="11"/>
          </p:nvPr>
        </p:nvSpPr>
        <p:spPr/>
        <p:txBody>
          <a:bodyPr/>
          <a:lstStyle/>
          <a:p>
            <a:endParaRPr lang="da-DK" dirty="0"/>
          </a:p>
        </p:txBody>
      </p:sp>
      <p:sp>
        <p:nvSpPr>
          <p:cNvPr id="3" name="Date Placeholder 2">
            <a:extLst>
              <a:ext uri="{FF2B5EF4-FFF2-40B4-BE49-F238E27FC236}">
                <a16:creationId xmlns:a16="http://schemas.microsoft.com/office/drawing/2014/main" id="{B4F24AF0-1E21-4EF6-952B-F70288FB5041}"/>
              </a:ext>
            </a:extLst>
          </p:cNvPr>
          <p:cNvSpPr>
            <a:spLocks noGrp="1"/>
          </p:cNvSpPr>
          <p:nvPr>
            <p:ph type="dt" sz="half" idx="10"/>
          </p:nvPr>
        </p:nvSpPr>
        <p:spPr/>
        <p:txBody>
          <a:bodyPr/>
          <a:lstStyle/>
          <a:p>
            <a:fld id="{2DC30A5E-6DB2-4316-B233-EE1A48A366AA}" type="datetime2">
              <a:rPr lang="da-DK" smtClean="0"/>
              <a:t>26. september 2023</a:t>
            </a:fld>
            <a:endParaRPr lang="da-DK" dirty="0"/>
          </a:p>
        </p:txBody>
      </p:sp>
      <p:sp>
        <p:nvSpPr>
          <p:cNvPr id="5" name="Slide Number Placeholder 4">
            <a:extLst>
              <a:ext uri="{FF2B5EF4-FFF2-40B4-BE49-F238E27FC236}">
                <a16:creationId xmlns:a16="http://schemas.microsoft.com/office/drawing/2014/main" id="{FF2C9C36-93D2-4A10-A86A-EF5C42FFDEB5}"/>
              </a:ext>
            </a:extLst>
          </p:cNvPr>
          <p:cNvSpPr>
            <a:spLocks noGrp="1"/>
          </p:cNvSpPr>
          <p:nvPr>
            <p:ph type="sldNum" sz="quarter" idx="12"/>
          </p:nvPr>
        </p:nvSpPr>
        <p:spPr>
          <a:solidFill>
            <a:schemeClr val="tx1"/>
          </a:solidFill>
          <a:ln>
            <a:solidFill>
              <a:schemeClr val="tx1"/>
            </a:solidFill>
          </a:ln>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805334402"/>
      </p:ext>
    </p:extLst>
  </p:cSld>
  <p:clrMapOvr>
    <a:masterClrMapping/>
  </p:clrMapOvr>
  <p:extLst>
    <p:ext uri="{DCECCB84-F9BA-43D5-87BE-67443E8EF086}">
      <p15:sldGuideLst xmlns:p15="http://schemas.microsoft.com/office/powerpoint/2012/main">
        <p15:guide id="1" pos="2880">
          <p15:clr>
            <a:srgbClr val="000000"/>
          </p15:clr>
        </p15:guide>
        <p15:guide id="3" pos="2757">
          <p15:clr>
            <a:srgbClr val="00000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 og fire bille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566738" y="862973"/>
            <a:ext cx="2715816" cy="540000"/>
          </a:xfrm>
        </p:spPr>
        <p:txBody>
          <a:bodyPr>
            <a:normAutofit/>
          </a:bodyPr>
          <a:lstStyle>
            <a:lvl1pPr>
              <a:lnSpc>
                <a:spcPct val="108000"/>
              </a:lnSpc>
              <a:defRPr sz="1500"/>
            </a:lvl1pPr>
          </a:lstStyle>
          <a:p>
            <a:r>
              <a:rPr lang="da-DK" dirty="0"/>
              <a:t>Slide med tekst og fire billeder – indsæt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566739" y="1556535"/>
            <a:ext cx="2715815" cy="1051583"/>
          </a:xfrm>
        </p:spPr>
        <p:txBody>
          <a:bodyPr/>
          <a:lstStyle>
            <a:lvl1pPr>
              <a:defRPr/>
            </a:lvl1pPr>
            <a:lvl3pPr>
              <a:defRPr/>
            </a:lvl3pPr>
            <a:lvl4pPr marL="432000" indent="0">
              <a:buNone/>
              <a:defRPr/>
            </a:lvl4pPr>
            <a:lvl5pPr marL="432000" indent="0">
              <a:buNone/>
              <a:defRPr/>
            </a:lvl5pPr>
          </a:lstStyle>
          <a:p>
            <a:pPr lvl="0"/>
            <a:r>
              <a:rPr lang="da-DK" dirty="0"/>
              <a:t>Brødtekst placeres her. </a:t>
            </a:r>
            <a:r>
              <a:rPr lang="da-DK" dirty="0" err="1"/>
              <a:t>Verdana</a:t>
            </a:r>
            <a:r>
              <a:rPr lang="da-DK" dirty="0"/>
              <a:t> </a:t>
            </a:r>
            <a:r>
              <a:rPr lang="da-DK" dirty="0" err="1"/>
              <a:t>Regular</a:t>
            </a:r>
            <a:r>
              <a:rPr lang="da-DK" dirty="0"/>
              <a:t> 12 pkt.</a:t>
            </a:r>
          </a:p>
          <a:p>
            <a:pPr lvl="1"/>
            <a:r>
              <a:rPr lang="da-DK" dirty="0"/>
              <a:t>Andet niveau</a:t>
            </a:r>
          </a:p>
          <a:p>
            <a:pPr lvl="2"/>
            <a:r>
              <a:rPr lang="da-DK" dirty="0"/>
              <a:t>Tredje niveau</a:t>
            </a:r>
          </a:p>
          <a:p>
            <a:pPr lvl="2"/>
            <a:r>
              <a:rPr lang="da-DK" dirty="0"/>
              <a:t>Fjerde niveau</a:t>
            </a:r>
          </a:p>
          <a:p>
            <a:pPr lvl="2"/>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p:nvPr>
        </p:nvSpPr>
        <p:spPr>
          <a:xfrm>
            <a:off x="3429000" y="862973"/>
            <a:ext cx="3159919" cy="1745146"/>
          </a:xfrm>
        </p:spPr>
        <p:txBody>
          <a:bodyPr tIns="720000" anchor="ctr" anchorCtr="0"/>
          <a:lstStyle>
            <a:lvl1pPr marL="0" indent="0" algn="ctr">
              <a:buNone/>
              <a:defRPr/>
            </a:lvl1pPr>
          </a:lstStyle>
          <a:p>
            <a:r>
              <a:rPr lang="da-DK"/>
              <a:t>Klik på ikonet for at tilføje et billede</a:t>
            </a:r>
            <a:endParaRPr lang="da-DK" dirty="0"/>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p:nvPr>
        </p:nvSpPr>
        <p:spPr>
          <a:xfrm>
            <a:off x="3429000" y="2759400"/>
            <a:ext cx="3159918" cy="1744200"/>
          </a:xfrm>
        </p:spPr>
        <p:txBody>
          <a:bodyPr tIns="720000" anchor="ctr" anchorCtr="0"/>
          <a:lstStyle>
            <a:lvl1pPr marL="0" indent="0" algn="ctr">
              <a:buNone/>
              <a:defRPr/>
            </a:lvl1pPr>
          </a:lstStyle>
          <a:p>
            <a:r>
              <a:rPr lang="da-DK"/>
              <a:t>Klik på ikonet for at tilføje et billede</a:t>
            </a:r>
            <a:endParaRPr lang="da-DK" dirty="0"/>
          </a:p>
        </p:txBody>
      </p:sp>
      <p:sp>
        <p:nvSpPr>
          <p:cNvPr id="7" name="Picture Placeholder 6">
            <a:extLst>
              <a:ext uri="{FF2B5EF4-FFF2-40B4-BE49-F238E27FC236}">
                <a16:creationId xmlns:a16="http://schemas.microsoft.com/office/drawing/2014/main" id="{0375E19A-5489-4BE4-B873-A87F03CC04C4}"/>
              </a:ext>
            </a:extLst>
          </p:cNvPr>
          <p:cNvSpPr>
            <a:spLocks noGrp="1"/>
          </p:cNvSpPr>
          <p:nvPr>
            <p:ph type="pic" sz="quarter" idx="16"/>
          </p:nvPr>
        </p:nvSpPr>
        <p:spPr>
          <a:xfrm>
            <a:off x="566738" y="2759400"/>
            <a:ext cx="1284685" cy="1744200"/>
          </a:xfrm>
        </p:spPr>
        <p:txBody>
          <a:bodyPr tIns="720000" anchor="ctr" anchorCtr="0"/>
          <a:lstStyle>
            <a:lvl1pPr marL="0" indent="0" algn="ctr">
              <a:buNone/>
              <a:defRPr/>
            </a:lvl1pPr>
          </a:lstStyle>
          <a:p>
            <a:r>
              <a:rPr lang="da-DK"/>
              <a:t>Klik på ikonet for at tilføje et billede</a:t>
            </a:r>
            <a:endParaRPr lang="da-DK" dirty="0"/>
          </a:p>
        </p:txBody>
      </p:sp>
      <p:sp>
        <p:nvSpPr>
          <p:cNvPr id="13" name="Picture Placeholder 12">
            <a:extLst>
              <a:ext uri="{FF2B5EF4-FFF2-40B4-BE49-F238E27FC236}">
                <a16:creationId xmlns:a16="http://schemas.microsoft.com/office/drawing/2014/main" id="{BD060AB5-D980-4E07-83FD-76BF3F4E16DC}"/>
              </a:ext>
            </a:extLst>
          </p:cNvPr>
          <p:cNvSpPr>
            <a:spLocks noGrp="1"/>
          </p:cNvSpPr>
          <p:nvPr>
            <p:ph type="pic" sz="quarter" idx="17"/>
          </p:nvPr>
        </p:nvSpPr>
        <p:spPr>
          <a:xfrm>
            <a:off x="1997868" y="2759400"/>
            <a:ext cx="1284685" cy="1744200"/>
          </a:xfrm>
        </p:spPr>
        <p:txBody>
          <a:bodyPr tIns="720000" anchor="ctr" anchorCtr="0"/>
          <a:lstStyle>
            <a:lvl1pPr marL="0" indent="0" algn="ctr">
              <a:buNone/>
              <a:defRPr/>
            </a:lvl1pPr>
          </a:lstStyle>
          <a:p>
            <a:r>
              <a:rPr lang="da-DK"/>
              <a:t>Klik på ikonet for at tilføje et billede</a:t>
            </a:r>
            <a:endParaRPr lang="da-DK" dirty="0"/>
          </a:p>
        </p:txBody>
      </p:sp>
      <p:sp>
        <p:nvSpPr>
          <p:cNvPr id="19" name="Tjenestebrug">
            <a:extLst>
              <a:ext uri="{FF2B5EF4-FFF2-40B4-BE49-F238E27FC236}">
                <a16:creationId xmlns:a16="http://schemas.microsoft.com/office/drawing/2014/main" id="{F6E774BD-665C-40A5-9BF7-CD20C74F193E}"/>
              </a:ext>
            </a:extLst>
          </p:cNvPr>
          <p:cNvSpPr>
            <a:spLocks noGrp="1"/>
          </p:cNvSpPr>
          <p:nvPr>
            <p:ph type="body" sz="quarter" idx="18" hasCustomPrompt="1"/>
          </p:nvPr>
        </p:nvSpPr>
        <p:spPr>
          <a:xfrm>
            <a:off x="2347350" y="84859"/>
            <a:ext cx="2163300" cy="131489"/>
          </a:xfrm>
        </p:spPr>
        <p:txBody>
          <a:bodyPr anchor="b" anchorCtr="0"/>
          <a:lstStyle>
            <a:lvl1pPr marL="0" indent="0" algn="ctr">
              <a:lnSpc>
                <a:spcPct val="100000"/>
              </a:lnSpc>
              <a:spcBef>
                <a:spcPts val="0"/>
              </a:spcBef>
              <a:buNone/>
              <a:defRPr sz="750" cap="all" baseline="0"/>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KLASSIFIKATION</a:t>
            </a:r>
          </a:p>
        </p:txBody>
      </p:sp>
      <p:sp>
        <p:nvSpPr>
          <p:cNvPr id="20" name="Afklassificeret">
            <a:extLst>
              <a:ext uri="{FF2B5EF4-FFF2-40B4-BE49-F238E27FC236}">
                <a16:creationId xmlns:a16="http://schemas.microsoft.com/office/drawing/2014/main" id="{B86325BD-FC5F-4D48-8923-87AADE8167EA}"/>
              </a:ext>
            </a:extLst>
          </p:cNvPr>
          <p:cNvSpPr>
            <a:spLocks noGrp="1"/>
          </p:cNvSpPr>
          <p:nvPr>
            <p:ph type="body" sz="quarter" idx="19" hasCustomPrompt="1"/>
          </p:nvPr>
        </p:nvSpPr>
        <p:spPr>
          <a:xfrm>
            <a:off x="2347351" y="207900"/>
            <a:ext cx="2163299" cy="95169"/>
          </a:xfrm>
        </p:spPr>
        <p:txBody>
          <a:bodyPr anchor="ctr" anchorCtr="0"/>
          <a:lstStyle>
            <a:lvl1pPr marL="0" indent="0" algn="ctr">
              <a:lnSpc>
                <a:spcPct val="100000"/>
              </a:lnSpc>
              <a:spcBef>
                <a:spcPts val="0"/>
              </a:spcBef>
              <a:buNone/>
              <a:defRPr sz="525" cap="all" baseline="0"/>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21" name="Brug">
            <a:extLst>
              <a:ext uri="{FF2B5EF4-FFF2-40B4-BE49-F238E27FC236}">
                <a16:creationId xmlns:a16="http://schemas.microsoft.com/office/drawing/2014/main" id="{A13030A0-300C-47C1-9235-C2E6070E18B1}"/>
              </a:ext>
            </a:extLst>
          </p:cNvPr>
          <p:cNvSpPr>
            <a:spLocks noGrp="1"/>
          </p:cNvSpPr>
          <p:nvPr>
            <p:ph type="body" sz="quarter" idx="20" hasCustomPrompt="1"/>
          </p:nvPr>
        </p:nvSpPr>
        <p:spPr>
          <a:xfrm>
            <a:off x="2347351" y="292356"/>
            <a:ext cx="2163299" cy="132300"/>
          </a:xfrm>
        </p:spPr>
        <p:txBody>
          <a:bodyPr/>
          <a:lstStyle>
            <a:lvl1pPr marL="0" indent="0" algn="ctr">
              <a:lnSpc>
                <a:spcPct val="100000"/>
              </a:lnSpc>
              <a:spcBef>
                <a:spcPts val="0"/>
              </a:spcBef>
              <a:buNone/>
              <a:defRPr sz="750" cap="all" baseline="0"/>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evt. Kode</a:t>
            </a:r>
          </a:p>
        </p:txBody>
      </p:sp>
      <p:sp>
        <p:nvSpPr>
          <p:cNvPr id="22" name="Tjenestebrug">
            <a:extLst>
              <a:ext uri="{FF2B5EF4-FFF2-40B4-BE49-F238E27FC236}">
                <a16:creationId xmlns:a16="http://schemas.microsoft.com/office/drawing/2014/main" id="{CB3639F6-78E7-49A7-B375-DCDCCF3BB7F2}"/>
              </a:ext>
            </a:extLst>
          </p:cNvPr>
          <p:cNvSpPr>
            <a:spLocks noGrp="1"/>
          </p:cNvSpPr>
          <p:nvPr>
            <p:ph type="body" sz="quarter" idx="21" hasCustomPrompt="1"/>
          </p:nvPr>
        </p:nvSpPr>
        <p:spPr>
          <a:xfrm>
            <a:off x="2347349" y="4711981"/>
            <a:ext cx="2163300" cy="131489"/>
          </a:xfrm>
        </p:spPr>
        <p:txBody>
          <a:bodyPr anchor="b" anchorCtr="0"/>
          <a:lstStyle>
            <a:lvl1pPr marL="0" indent="0" algn="ctr">
              <a:lnSpc>
                <a:spcPct val="100000"/>
              </a:lnSpc>
              <a:spcBef>
                <a:spcPts val="0"/>
              </a:spcBef>
              <a:buNone/>
              <a:defRPr sz="750" cap="all" baseline="0"/>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evt. Kode</a:t>
            </a:r>
          </a:p>
        </p:txBody>
      </p:sp>
      <p:sp>
        <p:nvSpPr>
          <p:cNvPr id="23" name="Afklassificeret">
            <a:extLst>
              <a:ext uri="{FF2B5EF4-FFF2-40B4-BE49-F238E27FC236}">
                <a16:creationId xmlns:a16="http://schemas.microsoft.com/office/drawing/2014/main" id="{24BEEBE3-21E5-46D7-ACF3-0E53118F575E}"/>
              </a:ext>
            </a:extLst>
          </p:cNvPr>
          <p:cNvSpPr>
            <a:spLocks noGrp="1"/>
          </p:cNvSpPr>
          <p:nvPr>
            <p:ph type="body" sz="quarter" idx="22" hasCustomPrompt="1"/>
          </p:nvPr>
        </p:nvSpPr>
        <p:spPr>
          <a:xfrm>
            <a:off x="2347351" y="4830300"/>
            <a:ext cx="2163299" cy="95169"/>
          </a:xfrm>
        </p:spPr>
        <p:txBody>
          <a:bodyPr anchor="ctr" anchorCtr="0"/>
          <a:lstStyle>
            <a:lvl1pPr marL="0" indent="0" algn="ctr">
              <a:lnSpc>
                <a:spcPct val="100000"/>
              </a:lnSpc>
              <a:spcBef>
                <a:spcPts val="0"/>
              </a:spcBef>
              <a:buNone/>
              <a:defRPr sz="525" cap="all" baseline="0"/>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24" name="Brug">
            <a:extLst>
              <a:ext uri="{FF2B5EF4-FFF2-40B4-BE49-F238E27FC236}">
                <a16:creationId xmlns:a16="http://schemas.microsoft.com/office/drawing/2014/main" id="{E3C16698-D48D-4141-A31D-DC33AA1B4E41}"/>
              </a:ext>
            </a:extLst>
          </p:cNvPr>
          <p:cNvSpPr>
            <a:spLocks noGrp="1"/>
          </p:cNvSpPr>
          <p:nvPr>
            <p:ph type="body" sz="quarter" idx="23" hasCustomPrompt="1"/>
          </p:nvPr>
        </p:nvSpPr>
        <p:spPr>
          <a:xfrm>
            <a:off x="2347350" y="4914000"/>
            <a:ext cx="2163299" cy="132300"/>
          </a:xfrm>
        </p:spPr>
        <p:txBody>
          <a:bodyPr/>
          <a:lstStyle>
            <a:lvl1pPr marL="0" indent="0" algn="ctr">
              <a:lnSpc>
                <a:spcPct val="100000"/>
              </a:lnSpc>
              <a:spcBef>
                <a:spcPts val="0"/>
              </a:spcBef>
              <a:buNone/>
              <a:defRPr sz="750" cap="all" baseline="0"/>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KLASSIFIKATION</a:t>
            </a:r>
          </a:p>
        </p:txBody>
      </p:sp>
      <p:sp>
        <p:nvSpPr>
          <p:cNvPr id="4" name="Footer Placeholder 3">
            <a:extLst>
              <a:ext uri="{FF2B5EF4-FFF2-40B4-BE49-F238E27FC236}">
                <a16:creationId xmlns:a16="http://schemas.microsoft.com/office/drawing/2014/main" id="{362D439F-994A-444A-B5F1-DDD8DF082119}"/>
              </a:ext>
            </a:extLst>
          </p:cNvPr>
          <p:cNvSpPr>
            <a:spLocks noGrp="1"/>
          </p:cNvSpPr>
          <p:nvPr>
            <p:ph type="ftr" sz="quarter" idx="11"/>
          </p:nvPr>
        </p:nvSpPr>
        <p:spPr/>
        <p:txBody>
          <a:bodyPr/>
          <a:lstStyle/>
          <a:p>
            <a:endParaRPr lang="da-DK" dirty="0"/>
          </a:p>
        </p:txBody>
      </p:sp>
      <p:sp>
        <p:nvSpPr>
          <p:cNvPr id="3" name="Date Placeholder 2">
            <a:extLst>
              <a:ext uri="{FF2B5EF4-FFF2-40B4-BE49-F238E27FC236}">
                <a16:creationId xmlns:a16="http://schemas.microsoft.com/office/drawing/2014/main" id="{B4F24AF0-1E21-4EF6-952B-F70288FB5041}"/>
              </a:ext>
            </a:extLst>
          </p:cNvPr>
          <p:cNvSpPr>
            <a:spLocks noGrp="1"/>
          </p:cNvSpPr>
          <p:nvPr>
            <p:ph type="dt" sz="half" idx="10"/>
          </p:nvPr>
        </p:nvSpPr>
        <p:spPr/>
        <p:txBody>
          <a:bodyPr/>
          <a:lstStyle/>
          <a:p>
            <a:fld id="{A47FCCFD-332C-49FE-B5B1-5DA3701A7EA8}" type="datetime2">
              <a:rPr lang="da-DK" smtClean="0"/>
              <a:t>26. september 2023</a:t>
            </a:fld>
            <a:endParaRPr lang="da-DK" dirty="0"/>
          </a:p>
        </p:txBody>
      </p:sp>
      <p:sp>
        <p:nvSpPr>
          <p:cNvPr id="5" name="Slide Number Placeholder 4">
            <a:extLst>
              <a:ext uri="{FF2B5EF4-FFF2-40B4-BE49-F238E27FC236}">
                <a16:creationId xmlns:a16="http://schemas.microsoft.com/office/drawing/2014/main" id="{FF2C9C36-93D2-4A10-A86A-EF5C42FFDEB5}"/>
              </a:ext>
            </a:extLst>
          </p:cNvPr>
          <p:cNvSpPr>
            <a:spLocks noGrp="1"/>
          </p:cNvSpPr>
          <p:nvPr>
            <p:ph type="sldNum" sz="quarter" idx="12"/>
          </p:nvPr>
        </p:nvSpPr>
        <p:spPr>
          <a:solidFill>
            <a:schemeClr val="tx1"/>
          </a:solidFill>
          <a:ln>
            <a:solidFill>
              <a:schemeClr val="tx1"/>
            </a:solidFill>
          </a:ln>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986692810"/>
      </p:ext>
    </p:extLst>
  </p:cSld>
  <p:clrMapOvr>
    <a:masterClrMapping/>
  </p:clrMapOvr>
  <p:extLst>
    <p:ext uri="{DCECCB84-F9BA-43D5-87BE-67443E8EF086}">
      <p15:sldGuideLst xmlns:p15="http://schemas.microsoft.com/office/powerpoint/2012/main">
        <p15:guide id="1" pos="2880">
          <p15:clr>
            <a:srgbClr val="000000"/>
          </p15:clr>
        </p15:guide>
        <p15:guide id="2" pos="2757">
          <p15:clr>
            <a:srgbClr val="000000"/>
          </p15:clr>
        </p15:guide>
        <p15:guide id="3" pos="1555">
          <p15:clr>
            <a:srgbClr val="000000"/>
          </p15:clr>
        </p15:guide>
        <p15:guide id="4" pos="1678">
          <p15:clr>
            <a:srgbClr val="00000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illede og tekst boks">
    <p:spTree>
      <p:nvGrpSpPr>
        <p:cNvPr id="1" name=""/>
        <p:cNvGrpSpPr/>
        <p:nvPr/>
      </p:nvGrpSpPr>
      <p:grpSpPr>
        <a:xfrm>
          <a:off x="0" y="0"/>
          <a:ext cx="0" cy="0"/>
          <a:chOff x="0" y="0"/>
          <a:chExt cx="0" cy="0"/>
        </a:xfrm>
      </p:grpSpPr>
      <p:sp>
        <p:nvSpPr>
          <p:cNvPr id="6" name="Pladsholder til billede 5"/>
          <p:cNvSpPr>
            <a:spLocks noGrp="1"/>
          </p:cNvSpPr>
          <p:nvPr>
            <p:ph type="pic" sz="quarter" idx="24"/>
          </p:nvPr>
        </p:nvSpPr>
        <p:spPr>
          <a:xfrm>
            <a:off x="276836" y="685800"/>
            <a:ext cx="6313274" cy="3441584"/>
          </a:xfrm>
        </p:spPr>
        <p:txBody>
          <a:bodyPr rIns="0" anchor="ctr" anchorCtr="0"/>
          <a:lstStyle>
            <a:lvl1pPr marL="0" indent="0" algn="ctr">
              <a:buNone/>
              <a:defRPr/>
            </a:lvl1pPr>
          </a:lstStyle>
          <a:p>
            <a:r>
              <a:rPr lang="da-DK"/>
              <a:t>Klik på ikonet for at tilføje et billede</a:t>
            </a:r>
            <a:endParaRPr lang="da-DK" dirty="0"/>
          </a:p>
        </p:txBody>
      </p:sp>
      <p:sp>
        <p:nvSpPr>
          <p:cNvPr id="15" name="Text Placeholder 14">
            <a:extLst>
              <a:ext uri="{FF2B5EF4-FFF2-40B4-BE49-F238E27FC236}">
                <a16:creationId xmlns:a16="http://schemas.microsoft.com/office/drawing/2014/main" id="{02A36351-E6B9-4A17-B973-27131ABDF42F}"/>
              </a:ext>
            </a:extLst>
          </p:cNvPr>
          <p:cNvSpPr>
            <a:spLocks noGrp="1"/>
          </p:cNvSpPr>
          <p:nvPr>
            <p:ph type="body" sz="quarter" idx="14" hasCustomPrompt="1"/>
          </p:nvPr>
        </p:nvSpPr>
        <p:spPr>
          <a:xfrm>
            <a:off x="566738" y="2346220"/>
            <a:ext cx="1979477" cy="2143880"/>
          </a:xfrm>
          <a:solidFill>
            <a:schemeClr val="tx1"/>
          </a:solidFill>
        </p:spPr>
        <p:txBody>
          <a:bodyPr lIns="288000" tIns="180000" rIns="288000" bIns="144000" anchor="b" anchorCtr="0">
            <a:spAutoFit/>
          </a:bodyPr>
          <a:lstStyle>
            <a:lvl1pPr marL="0" indent="0">
              <a:lnSpc>
                <a:spcPct val="107000"/>
              </a:lnSpc>
              <a:spcBef>
                <a:spcPts val="0"/>
              </a:spcBef>
              <a:buFont typeface="Arial" panose="020B0604020202020204" pitchFamily="34" charset="0"/>
              <a:buChar char="​"/>
              <a:defRPr sz="1050" b="1" baseline="0">
                <a:solidFill>
                  <a:schemeClr val="bg1"/>
                </a:solidFill>
              </a:defRPr>
            </a:lvl1pPr>
            <a:lvl2pPr marL="0" indent="0">
              <a:spcBef>
                <a:spcPts val="1125"/>
              </a:spcBef>
              <a:buFont typeface="Arial" panose="020B0604020202020204" pitchFamily="34" charset="0"/>
              <a:buChar char="​"/>
              <a:defRPr sz="750" baseline="0">
                <a:solidFill>
                  <a:schemeClr val="bg1"/>
                </a:solidFill>
              </a:defRPr>
            </a:lvl2pPr>
            <a:lvl3pPr marL="135000" indent="-135000">
              <a:spcBef>
                <a:spcPts val="1125"/>
              </a:spcBef>
              <a:defRPr sz="750">
                <a:solidFill>
                  <a:schemeClr val="bg1"/>
                </a:solidFill>
              </a:defRPr>
            </a:lvl3pPr>
            <a:lvl4pPr marL="270000" indent="-135000">
              <a:spcBef>
                <a:spcPts val="1125"/>
              </a:spcBef>
              <a:defRPr sz="750">
                <a:solidFill>
                  <a:schemeClr val="bg1"/>
                </a:solidFill>
              </a:defRPr>
            </a:lvl4pPr>
            <a:lvl5pPr marL="405000" indent="-135000">
              <a:spcBef>
                <a:spcPts val="1125"/>
              </a:spcBef>
              <a:defRPr sz="750">
                <a:solidFill>
                  <a:schemeClr val="bg1"/>
                </a:solidFill>
              </a:defRPr>
            </a:lvl5pPr>
          </a:lstStyle>
          <a:p>
            <a:pPr lvl="0"/>
            <a:r>
              <a:rPr lang="da-DK" dirty="0"/>
              <a:t>Slide med stort billede og tekstboks </a:t>
            </a:r>
            <a:r>
              <a:rPr lang="da-DK" dirty="0" err="1"/>
              <a:t>Verdana</a:t>
            </a:r>
            <a:r>
              <a:rPr lang="da-DK" dirty="0"/>
              <a:t> Bold 14 </a:t>
            </a:r>
            <a:r>
              <a:rPr lang="da-DK" dirty="0" err="1"/>
              <a:t>pkt</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4" name="Tjenestebrug">
            <a:extLst>
              <a:ext uri="{FF2B5EF4-FFF2-40B4-BE49-F238E27FC236}">
                <a16:creationId xmlns:a16="http://schemas.microsoft.com/office/drawing/2014/main" id="{35FE3095-6256-4962-9810-7FE06144F6C9}"/>
              </a:ext>
            </a:extLst>
          </p:cNvPr>
          <p:cNvSpPr>
            <a:spLocks noGrp="1"/>
          </p:cNvSpPr>
          <p:nvPr>
            <p:ph type="body" sz="quarter" idx="16" hasCustomPrompt="1"/>
          </p:nvPr>
        </p:nvSpPr>
        <p:spPr>
          <a:xfrm>
            <a:off x="2347350" y="84859"/>
            <a:ext cx="2163300" cy="131489"/>
          </a:xfrm>
        </p:spPr>
        <p:txBody>
          <a:bodyPr anchor="b" anchorCtr="0"/>
          <a:lstStyle>
            <a:lvl1pPr marL="0" indent="0" algn="ctr">
              <a:lnSpc>
                <a:spcPct val="100000"/>
              </a:lnSpc>
              <a:spcBef>
                <a:spcPts val="0"/>
              </a:spcBef>
              <a:buNone/>
              <a:defRPr sz="750" cap="all" baseline="0"/>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klassifikation</a:t>
            </a:r>
          </a:p>
        </p:txBody>
      </p:sp>
      <p:sp>
        <p:nvSpPr>
          <p:cNvPr id="16" name="Afklassificeret">
            <a:extLst>
              <a:ext uri="{FF2B5EF4-FFF2-40B4-BE49-F238E27FC236}">
                <a16:creationId xmlns:a16="http://schemas.microsoft.com/office/drawing/2014/main" id="{697ACF4C-8228-4590-A676-70732BB2AE67}"/>
              </a:ext>
            </a:extLst>
          </p:cNvPr>
          <p:cNvSpPr>
            <a:spLocks noGrp="1"/>
          </p:cNvSpPr>
          <p:nvPr>
            <p:ph type="body" sz="quarter" idx="17" hasCustomPrompt="1"/>
          </p:nvPr>
        </p:nvSpPr>
        <p:spPr>
          <a:xfrm>
            <a:off x="2347351" y="207900"/>
            <a:ext cx="2163299" cy="95169"/>
          </a:xfrm>
        </p:spPr>
        <p:txBody>
          <a:bodyPr anchor="ctr" anchorCtr="0"/>
          <a:lstStyle>
            <a:lvl1pPr marL="0" indent="0" algn="ctr">
              <a:lnSpc>
                <a:spcPct val="100000"/>
              </a:lnSpc>
              <a:spcBef>
                <a:spcPts val="0"/>
              </a:spcBef>
              <a:buNone/>
              <a:defRPr sz="525" cap="all" baseline="0"/>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17" name="Brug">
            <a:extLst>
              <a:ext uri="{FF2B5EF4-FFF2-40B4-BE49-F238E27FC236}">
                <a16:creationId xmlns:a16="http://schemas.microsoft.com/office/drawing/2014/main" id="{394EDE27-D8F7-487C-B206-095208EA9507}"/>
              </a:ext>
            </a:extLst>
          </p:cNvPr>
          <p:cNvSpPr>
            <a:spLocks noGrp="1"/>
          </p:cNvSpPr>
          <p:nvPr>
            <p:ph type="body" sz="quarter" idx="18" hasCustomPrompt="1"/>
          </p:nvPr>
        </p:nvSpPr>
        <p:spPr>
          <a:xfrm>
            <a:off x="2347351" y="292356"/>
            <a:ext cx="2163299" cy="132300"/>
          </a:xfrm>
        </p:spPr>
        <p:txBody>
          <a:bodyPr/>
          <a:lstStyle>
            <a:lvl1pPr marL="0" indent="0" algn="ctr">
              <a:lnSpc>
                <a:spcPct val="100000"/>
              </a:lnSpc>
              <a:spcBef>
                <a:spcPts val="0"/>
              </a:spcBef>
              <a:buNone/>
              <a:defRPr sz="750" cap="all" baseline="0"/>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evt. Kode</a:t>
            </a:r>
          </a:p>
        </p:txBody>
      </p:sp>
      <p:sp>
        <p:nvSpPr>
          <p:cNvPr id="18" name="Tjenestebrug">
            <a:extLst>
              <a:ext uri="{FF2B5EF4-FFF2-40B4-BE49-F238E27FC236}">
                <a16:creationId xmlns:a16="http://schemas.microsoft.com/office/drawing/2014/main" id="{4E2DFBD9-C552-49EE-BD61-32F76BC1BC19}"/>
              </a:ext>
            </a:extLst>
          </p:cNvPr>
          <p:cNvSpPr>
            <a:spLocks noGrp="1"/>
          </p:cNvSpPr>
          <p:nvPr>
            <p:ph type="body" sz="quarter" idx="19" hasCustomPrompt="1"/>
          </p:nvPr>
        </p:nvSpPr>
        <p:spPr>
          <a:xfrm>
            <a:off x="2347349" y="4711981"/>
            <a:ext cx="2163300" cy="131489"/>
          </a:xfrm>
        </p:spPr>
        <p:txBody>
          <a:bodyPr anchor="b" anchorCtr="0"/>
          <a:lstStyle>
            <a:lvl1pPr marL="0" indent="0" algn="ctr">
              <a:lnSpc>
                <a:spcPct val="100000"/>
              </a:lnSpc>
              <a:spcBef>
                <a:spcPts val="0"/>
              </a:spcBef>
              <a:buNone/>
              <a:defRPr sz="750" cap="all" baseline="0"/>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evt. Kode</a:t>
            </a:r>
          </a:p>
        </p:txBody>
      </p:sp>
      <p:sp>
        <p:nvSpPr>
          <p:cNvPr id="19" name="Afklassificeret">
            <a:extLst>
              <a:ext uri="{FF2B5EF4-FFF2-40B4-BE49-F238E27FC236}">
                <a16:creationId xmlns:a16="http://schemas.microsoft.com/office/drawing/2014/main" id="{47A7FB00-BA12-423F-ADC1-A99210B37699}"/>
              </a:ext>
            </a:extLst>
          </p:cNvPr>
          <p:cNvSpPr>
            <a:spLocks noGrp="1"/>
          </p:cNvSpPr>
          <p:nvPr>
            <p:ph type="body" sz="quarter" idx="20" hasCustomPrompt="1"/>
          </p:nvPr>
        </p:nvSpPr>
        <p:spPr>
          <a:xfrm>
            <a:off x="2347351" y="4830300"/>
            <a:ext cx="2163299" cy="95169"/>
          </a:xfrm>
        </p:spPr>
        <p:txBody>
          <a:bodyPr anchor="ctr" anchorCtr="0"/>
          <a:lstStyle>
            <a:lvl1pPr marL="0" indent="0" algn="ctr">
              <a:lnSpc>
                <a:spcPct val="100000"/>
              </a:lnSpc>
              <a:spcBef>
                <a:spcPts val="0"/>
              </a:spcBef>
              <a:buNone/>
              <a:defRPr sz="525" cap="all" baseline="0"/>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20" name="Brug">
            <a:extLst>
              <a:ext uri="{FF2B5EF4-FFF2-40B4-BE49-F238E27FC236}">
                <a16:creationId xmlns:a16="http://schemas.microsoft.com/office/drawing/2014/main" id="{11D30994-1D10-4B52-B657-3D23B066C1EF}"/>
              </a:ext>
            </a:extLst>
          </p:cNvPr>
          <p:cNvSpPr>
            <a:spLocks noGrp="1"/>
          </p:cNvSpPr>
          <p:nvPr>
            <p:ph type="body" sz="quarter" idx="21" hasCustomPrompt="1"/>
          </p:nvPr>
        </p:nvSpPr>
        <p:spPr>
          <a:xfrm>
            <a:off x="2347350" y="4914000"/>
            <a:ext cx="2163299" cy="132300"/>
          </a:xfrm>
        </p:spPr>
        <p:txBody>
          <a:bodyPr/>
          <a:lstStyle>
            <a:lvl1pPr marL="0" indent="0" algn="ctr">
              <a:lnSpc>
                <a:spcPct val="100000"/>
              </a:lnSpc>
              <a:spcBef>
                <a:spcPts val="0"/>
              </a:spcBef>
              <a:buNone/>
              <a:defRPr sz="750" cap="all" baseline="0"/>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klassifikation</a:t>
            </a:r>
          </a:p>
        </p:txBody>
      </p:sp>
      <p:sp>
        <p:nvSpPr>
          <p:cNvPr id="4" name="Footer Placeholder 3">
            <a:extLst>
              <a:ext uri="{FF2B5EF4-FFF2-40B4-BE49-F238E27FC236}">
                <a16:creationId xmlns:a16="http://schemas.microsoft.com/office/drawing/2014/main" id="{072DEAF9-D844-45A4-8B37-9D9DDF357AE5}"/>
              </a:ext>
            </a:extLst>
          </p:cNvPr>
          <p:cNvSpPr>
            <a:spLocks noGrp="1"/>
          </p:cNvSpPr>
          <p:nvPr>
            <p:ph type="ftr" sz="quarter" idx="11"/>
          </p:nvPr>
        </p:nvSpPr>
        <p:spPr/>
        <p:txBody>
          <a:bodyPr/>
          <a:lstStyle/>
          <a:p>
            <a:endParaRPr lang="da-DK" dirty="0"/>
          </a:p>
        </p:txBody>
      </p:sp>
      <p:sp>
        <p:nvSpPr>
          <p:cNvPr id="3" name="Date Placeholder 2">
            <a:extLst>
              <a:ext uri="{FF2B5EF4-FFF2-40B4-BE49-F238E27FC236}">
                <a16:creationId xmlns:a16="http://schemas.microsoft.com/office/drawing/2014/main" id="{0B6748A5-B04F-4A22-96BC-FFCB716199E1}"/>
              </a:ext>
            </a:extLst>
          </p:cNvPr>
          <p:cNvSpPr>
            <a:spLocks noGrp="1"/>
          </p:cNvSpPr>
          <p:nvPr>
            <p:ph type="dt" sz="half" idx="10"/>
          </p:nvPr>
        </p:nvSpPr>
        <p:spPr/>
        <p:txBody>
          <a:bodyPr/>
          <a:lstStyle/>
          <a:p>
            <a:fld id="{9059FA7F-F7C6-4C2D-BB25-F9FCF54F8D43}" type="datetime2">
              <a:rPr lang="da-DK" smtClean="0"/>
              <a:t>26. september 2023</a:t>
            </a:fld>
            <a:endParaRPr lang="da-DK" dirty="0"/>
          </a:p>
        </p:txBody>
      </p:sp>
      <p:sp>
        <p:nvSpPr>
          <p:cNvPr id="5" name="Slide Number Placeholder 4">
            <a:extLst>
              <a:ext uri="{FF2B5EF4-FFF2-40B4-BE49-F238E27FC236}">
                <a16:creationId xmlns:a16="http://schemas.microsoft.com/office/drawing/2014/main" id="{5109EFA5-ED0B-494B-BD8A-E250904B9268}"/>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484206729"/>
      </p:ext>
    </p:extLst>
  </p:cSld>
  <p:clrMapOvr>
    <a:masterClrMapping/>
  </p:clrMapOvr>
  <p:extLst>
    <p:ext uri="{DCECCB84-F9BA-43D5-87BE-67443E8EF086}">
      <p15:sldGuideLst xmlns:p15="http://schemas.microsoft.com/office/powerpoint/2012/main">
        <p15:guide id="1" pos="226">
          <p15:clr>
            <a:srgbClr val="F26B43"/>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fslutning">
    <p:spTree>
      <p:nvGrpSpPr>
        <p:cNvPr id="1" name=""/>
        <p:cNvGrpSpPr/>
        <p:nvPr/>
      </p:nvGrpSpPr>
      <p:grpSpPr>
        <a:xfrm>
          <a:off x="0" y="0"/>
          <a:ext cx="0" cy="0"/>
          <a:chOff x="0" y="0"/>
          <a:chExt cx="0" cy="0"/>
        </a:xfrm>
      </p:grpSpPr>
      <p:sp>
        <p:nvSpPr>
          <p:cNvPr id="28" name="Background">
            <a:extLst>
              <a:ext uri="{FF2B5EF4-FFF2-40B4-BE49-F238E27FC236}">
                <a16:creationId xmlns:a16="http://schemas.microsoft.com/office/drawing/2014/main" id="{E88E83CA-1644-4080-AF39-CF0AD269BFBC}"/>
              </a:ext>
            </a:extLst>
          </p:cNvPr>
          <p:cNvSpPr/>
          <p:nvPr userDrawn="1"/>
        </p:nvSpPr>
        <p:spPr>
          <a:xfrm>
            <a:off x="0" y="0"/>
            <a:ext cx="6858675" cy="51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noProof="0" dirty="0" err="1"/>
          </a:p>
        </p:txBody>
      </p:sp>
      <p:sp>
        <p:nvSpPr>
          <p:cNvPr id="30" name="Tjenestebrug">
            <a:extLst>
              <a:ext uri="{FF2B5EF4-FFF2-40B4-BE49-F238E27FC236}">
                <a16:creationId xmlns:a16="http://schemas.microsoft.com/office/drawing/2014/main" id="{109BD2B5-7217-4402-8504-4D89994143C6}"/>
              </a:ext>
            </a:extLst>
          </p:cNvPr>
          <p:cNvSpPr>
            <a:spLocks noGrp="1"/>
          </p:cNvSpPr>
          <p:nvPr>
            <p:ph type="body" sz="quarter" idx="16" hasCustomPrompt="1"/>
          </p:nvPr>
        </p:nvSpPr>
        <p:spPr>
          <a:xfrm>
            <a:off x="2347350" y="84859"/>
            <a:ext cx="2163300" cy="131489"/>
          </a:xfrm>
        </p:spPr>
        <p:txBody>
          <a:bodyPr anchor="b" anchorCtr="0"/>
          <a:lstStyle>
            <a:lvl1pPr marL="0" indent="0" algn="ctr">
              <a:lnSpc>
                <a:spcPct val="100000"/>
              </a:lnSpc>
              <a:spcBef>
                <a:spcPts val="0"/>
              </a:spcBef>
              <a:buNone/>
              <a:defRPr sz="750" cap="all" baseline="0">
                <a:solidFill>
                  <a:schemeClr val="bg1"/>
                </a:solidFill>
              </a:defRPr>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KLASSIFIKATION</a:t>
            </a:r>
          </a:p>
        </p:txBody>
      </p:sp>
      <p:sp>
        <p:nvSpPr>
          <p:cNvPr id="31" name="Afklassificeret">
            <a:extLst>
              <a:ext uri="{FF2B5EF4-FFF2-40B4-BE49-F238E27FC236}">
                <a16:creationId xmlns:a16="http://schemas.microsoft.com/office/drawing/2014/main" id="{D3455C4F-081F-496E-8ADA-6A7B9DBB65A8}"/>
              </a:ext>
            </a:extLst>
          </p:cNvPr>
          <p:cNvSpPr>
            <a:spLocks noGrp="1"/>
          </p:cNvSpPr>
          <p:nvPr>
            <p:ph type="body" sz="quarter" idx="17" hasCustomPrompt="1"/>
          </p:nvPr>
        </p:nvSpPr>
        <p:spPr>
          <a:xfrm>
            <a:off x="2347351" y="207900"/>
            <a:ext cx="2163299" cy="95169"/>
          </a:xfrm>
        </p:spPr>
        <p:txBody>
          <a:bodyPr anchor="ctr" anchorCtr="0"/>
          <a:lstStyle>
            <a:lvl1pPr marL="0" indent="0" algn="ctr">
              <a:lnSpc>
                <a:spcPct val="100000"/>
              </a:lnSpc>
              <a:spcBef>
                <a:spcPts val="0"/>
              </a:spcBef>
              <a:buNone/>
              <a:defRPr sz="525" cap="all" baseline="0">
                <a:solidFill>
                  <a:schemeClr val="bg1"/>
                </a:solidFill>
              </a:defRPr>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32" name="Brug">
            <a:extLst>
              <a:ext uri="{FF2B5EF4-FFF2-40B4-BE49-F238E27FC236}">
                <a16:creationId xmlns:a16="http://schemas.microsoft.com/office/drawing/2014/main" id="{38667089-B456-41F2-8F82-2C08FF7D8E1B}"/>
              </a:ext>
            </a:extLst>
          </p:cNvPr>
          <p:cNvSpPr>
            <a:spLocks noGrp="1"/>
          </p:cNvSpPr>
          <p:nvPr>
            <p:ph type="body" sz="quarter" idx="18" hasCustomPrompt="1"/>
          </p:nvPr>
        </p:nvSpPr>
        <p:spPr>
          <a:xfrm>
            <a:off x="2347351" y="292356"/>
            <a:ext cx="2163299" cy="132300"/>
          </a:xfrm>
        </p:spPr>
        <p:txBody>
          <a:bodyPr/>
          <a:lstStyle>
            <a:lvl1pPr marL="0" indent="0" algn="ctr">
              <a:lnSpc>
                <a:spcPct val="100000"/>
              </a:lnSpc>
              <a:spcBef>
                <a:spcPts val="0"/>
              </a:spcBef>
              <a:buNone/>
              <a:defRPr sz="750" cap="all" baseline="0">
                <a:solidFill>
                  <a:schemeClr val="bg1"/>
                </a:solidFill>
              </a:defRPr>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evt. Kode</a:t>
            </a:r>
          </a:p>
        </p:txBody>
      </p:sp>
      <p:sp>
        <p:nvSpPr>
          <p:cNvPr id="33" name="Tjenestebrug">
            <a:extLst>
              <a:ext uri="{FF2B5EF4-FFF2-40B4-BE49-F238E27FC236}">
                <a16:creationId xmlns:a16="http://schemas.microsoft.com/office/drawing/2014/main" id="{7A523A2A-D771-44C9-995A-1AB3E66FDB06}"/>
              </a:ext>
            </a:extLst>
          </p:cNvPr>
          <p:cNvSpPr>
            <a:spLocks noGrp="1"/>
          </p:cNvSpPr>
          <p:nvPr>
            <p:ph type="body" sz="quarter" idx="19" hasCustomPrompt="1"/>
          </p:nvPr>
        </p:nvSpPr>
        <p:spPr>
          <a:xfrm>
            <a:off x="2347349" y="4711981"/>
            <a:ext cx="2163300" cy="131489"/>
          </a:xfrm>
        </p:spPr>
        <p:txBody>
          <a:bodyPr anchor="b" anchorCtr="0"/>
          <a:lstStyle>
            <a:lvl1pPr marL="0" indent="0" algn="ctr">
              <a:lnSpc>
                <a:spcPct val="100000"/>
              </a:lnSpc>
              <a:spcBef>
                <a:spcPts val="0"/>
              </a:spcBef>
              <a:buNone/>
              <a:defRPr sz="750" cap="all" baseline="0">
                <a:solidFill>
                  <a:schemeClr val="bg1"/>
                </a:solidFill>
              </a:defRPr>
            </a:lvl1pPr>
            <a:lvl2pPr marL="216000" indent="0">
              <a:buNone/>
              <a:defRPr sz="750"/>
            </a:lvl2pPr>
            <a:lvl3pPr marL="432000" indent="0">
              <a:buNone/>
              <a:defRPr sz="750"/>
            </a:lvl3pPr>
            <a:lvl4pPr marL="432000" indent="0">
              <a:buNone/>
              <a:defRPr sz="750"/>
            </a:lvl4pPr>
            <a:lvl5pPr marL="432000" indent="0">
              <a:buNone/>
              <a:defRPr sz="750"/>
            </a:lvl5pPr>
          </a:lstStyle>
          <a:p>
            <a:pPr lvl="0"/>
            <a:r>
              <a:rPr lang="da-DK" noProof="0" dirty="0"/>
              <a:t>Indsæt evt. Kode</a:t>
            </a:r>
          </a:p>
        </p:txBody>
      </p:sp>
      <p:sp>
        <p:nvSpPr>
          <p:cNvPr id="34" name="Afklassificeret">
            <a:extLst>
              <a:ext uri="{FF2B5EF4-FFF2-40B4-BE49-F238E27FC236}">
                <a16:creationId xmlns:a16="http://schemas.microsoft.com/office/drawing/2014/main" id="{D7D1BE7F-D5EB-4217-B570-3410E62B4202}"/>
              </a:ext>
            </a:extLst>
          </p:cNvPr>
          <p:cNvSpPr>
            <a:spLocks noGrp="1"/>
          </p:cNvSpPr>
          <p:nvPr>
            <p:ph type="body" sz="quarter" idx="20" hasCustomPrompt="1"/>
          </p:nvPr>
        </p:nvSpPr>
        <p:spPr>
          <a:xfrm>
            <a:off x="2347351" y="4830300"/>
            <a:ext cx="2163299" cy="95169"/>
          </a:xfrm>
        </p:spPr>
        <p:txBody>
          <a:bodyPr anchor="ctr" anchorCtr="0"/>
          <a:lstStyle>
            <a:lvl1pPr marL="0" indent="0" algn="ctr">
              <a:lnSpc>
                <a:spcPct val="100000"/>
              </a:lnSpc>
              <a:spcBef>
                <a:spcPts val="0"/>
              </a:spcBef>
              <a:buNone/>
              <a:defRPr sz="525" cap="all" baseline="0">
                <a:solidFill>
                  <a:schemeClr val="bg1"/>
                </a:solidFill>
              </a:defRPr>
            </a:lvl1pPr>
            <a:lvl2pPr marL="216000" indent="0" algn="ctr">
              <a:buNone/>
              <a:defRPr sz="525"/>
            </a:lvl2pPr>
            <a:lvl3pPr marL="432000" indent="0" algn="ctr">
              <a:buNone/>
              <a:defRPr sz="525"/>
            </a:lvl3pPr>
            <a:lvl4pPr marL="432000" indent="0" algn="ctr">
              <a:buNone/>
              <a:defRPr sz="525"/>
            </a:lvl4pPr>
            <a:lvl5pPr marL="432000" indent="0" algn="ctr">
              <a:buNone/>
              <a:defRPr sz="525"/>
            </a:lvl5pPr>
          </a:lstStyle>
          <a:p>
            <a:pPr lvl="0"/>
            <a:r>
              <a:rPr lang="da-DK" noProof="0" dirty="0"/>
              <a:t>INDSÆT evt. SÆRLIG MÆRKNING</a:t>
            </a:r>
          </a:p>
        </p:txBody>
      </p:sp>
      <p:sp>
        <p:nvSpPr>
          <p:cNvPr id="35" name="Brug">
            <a:extLst>
              <a:ext uri="{FF2B5EF4-FFF2-40B4-BE49-F238E27FC236}">
                <a16:creationId xmlns:a16="http://schemas.microsoft.com/office/drawing/2014/main" id="{1B1D9642-D9B1-4381-AE96-261B0035A5B6}"/>
              </a:ext>
            </a:extLst>
          </p:cNvPr>
          <p:cNvSpPr>
            <a:spLocks noGrp="1"/>
          </p:cNvSpPr>
          <p:nvPr>
            <p:ph type="body" sz="quarter" idx="21" hasCustomPrompt="1"/>
          </p:nvPr>
        </p:nvSpPr>
        <p:spPr>
          <a:xfrm>
            <a:off x="2347350" y="4914000"/>
            <a:ext cx="2163299" cy="132300"/>
          </a:xfrm>
        </p:spPr>
        <p:txBody>
          <a:bodyPr/>
          <a:lstStyle>
            <a:lvl1pPr marL="0" indent="0" algn="ctr">
              <a:lnSpc>
                <a:spcPct val="100000"/>
              </a:lnSpc>
              <a:spcBef>
                <a:spcPts val="0"/>
              </a:spcBef>
              <a:buNone/>
              <a:defRPr sz="750" cap="all" baseline="0">
                <a:solidFill>
                  <a:schemeClr val="bg1"/>
                </a:solidFill>
              </a:defRPr>
            </a:lvl1pPr>
            <a:lvl2pPr marL="216000" indent="0">
              <a:buNone/>
              <a:defRPr sz="750" cap="all" baseline="0"/>
            </a:lvl2pPr>
            <a:lvl3pPr marL="432000" indent="0">
              <a:buNone/>
              <a:defRPr sz="750" cap="all" baseline="0"/>
            </a:lvl3pPr>
            <a:lvl4pPr marL="432000" indent="0">
              <a:buNone/>
              <a:defRPr sz="750" cap="all" baseline="0"/>
            </a:lvl4pPr>
            <a:lvl5pPr marL="432000" indent="0">
              <a:buNone/>
              <a:defRPr sz="750" cap="all" baseline="0"/>
            </a:lvl5pPr>
          </a:lstStyle>
          <a:p>
            <a:pPr lvl="0"/>
            <a:r>
              <a:rPr lang="da-DK" noProof="0" dirty="0"/>
              <a:t>INDSÆT KLASSIFIKATION</a:t>
            </a:r>
          </a:p>
        </p:txBody>
      </p:sp>
      <p:sp>
        <p:nvSpPr>
          <p:cNvPr id="8" name="Date Placeholder 2">
            <a:extLst>
              <a:ext uri="{FF2B5EF4-FFF2-40B4-BE49-F238E27FC236}">
                <a16:creationId xmlns:a16="http://schemas.microsoft.com/office/drawing/2014/main" id="{5FE718F4-5B85-4475-AF59-C5096185F846}"/>
              </a:ext>
            </a:extLst>
          </p:cNvPr>
          <p:cNvSpPr>
            <a:spLocks noGrp="1"/>
          </p:cNvSpPr>
          <p:nvPr>
            <p:ph type="dt" sz="half" idx="10"/>
          </p:nvPr>
        </p:nvSpPr>
        <p:spPr>
          <a:xfrm>
            <a:off x="0" y="5184000"/>
            <a:ext cx="0" cy="0"/>
          </a:xfrm>
        </p:spPr>
        <p:txBody>
          <a:bodyPr/>
          <a:lstStyle>
            <a:lvl1pPr>
              <a:defRPr sz="100">
                <a:solidFill>
                  <a:schemeClr val="tx1"/>
                </a:solidFill>
              </a:defRPr>
            </a:lvl1pPr>
          </a:lstStyle>
          <a:p>
            <a:fld id="{CDDADBF2-AF97-44F7-AB18-97D454ABE463}" type="datetime2">
              <a:rPr lang="da-DK" smtClean="0"/>
              <a:t>26. september 2023</a:t>
            </a:fld>
            <a:endParaRPr lang="da-DK" dirty="0"/>
          </a:p>
        </p:txBody>
      </p:sp>
      <p:sp>
        <p:nvSpPr>
          <p:cNvPr id="9" name="Footer Placeholder 3">
            <a:extLst>
              <a:ext uri="{FF2B5EF4-FFF2-40B4-BE49-F238E27FC236}">
                <a16:creationId xmlns:a16="http://schemas.microsoft.com/office/drawing/2014/main" id="{D970A17F-CDAA-4728-8AEF-3791ED21CDAB}"/>
              </a:ext>
            </a:extLst>
          </p:cNvPr>
          <p:cNvSpPr>
            <a:spLocks noGrp="1"/>
          </p:cNvSpPr>
          <p:nvPr>
            <p:ph type="ftr" sz="quarter" idx="11"/>
          </p:nvPr>
        </p:nvSpPr>
        <p:spPr>
          <a:xfrm>
            <a:off x="0" y="5184000"/>
            <a:ext cx="0" cy="0"/>
          </a:xfrm>
        </p:spPr>
        <p:txBody>
          <a:bodyPr/>
          <a:lstStyle>
            <a:lvl1pPr>
              <a:defRPr sz="100">
                <a:solidFill>
                  <a:schemeClr val="tx1"/>
                </a:solidFill>
              </a:defRPr>
            </a:lvl1pPr>
          </a:lstStyle>
          <a:p>
            <a:endParaRPr lang="da-DK" dirty="0"/>
          </a:p>
        </p:txBody>
      </p:sp>
      <p:sp>
        <p:nvSpPr>
          <p:cNvPr id="10" name="Slide Number Placeholder 4">
            <a:extLst>
              <a:ext uri="{FF2B5EF4-FFF2-40B4-BE49-F238E27FC236}">
                <a16:creationId xmlns:a16="http://schemas.microsoft.com/office/drawing/2014/main" id="{D5A99371-84CF-4C06-9F19-16E976C4731C}"/>
              </a:ext>
            </a:extLst>
          </p:cNvPr>
          <p:cNvSpPr>
            <a:spLocks noGrp="1"/>
          </p:cNvSpPr>
          <p:nvPr>
            <p:ph type="sldNum" sz="quarter" idx="12"/>
          </p:nvPr>
        </p:nvSpPr>
        <p:spPr>
          <a:xfrm flipV="1">
            <a:off x="0" y="5184000"/>
            <a:ext cx="0" cy="0"/>
          </a:xfrm>
        </p:spPr>
        <p:txBody>
          <a:bodyPr/>
          <a:lstStyle>
            <a:lvl1pPr>
              <a:defRPr sz="100">
                <a:solidFill>
                  <a:schemeClr val="tx1"/>
                </a:solidFill>
              </a:defRPr>
            </a:lvl1pPr>
          </a:lstStyle>
          <a:p>
            <a:fld id="{24C8C45C-947F-4981-8B3F-4F32E973C901}" type="slidenum">
              <a:rPr lang="da-DK" smtClean="0"/>
              <a:pPr/>
              <a:t>‹nr.›</a:t>
            </a:fld>
            <a:endParaRPr lang="da-DK" dirty="0"/>
          </a:p>
        </p:txBody>
      </p:sp>
      <p:sp>
        <p:nvSpPr>
          <p:cNvPr id="7" name="Text Placeholder 6">
            <a:extLst>
              <a:ext uri="{FF2B5EF4-FFF2-40B4-BE49-F238E27FC236}">
                <a16:creationId xmlns:a16="http://schemas.microsoft.com/office/drawing/2014/main" id="{ED05DA44-3785-4EAE-993C-B00766311652}"/>
              </a:ext>
            </a:extLst>
          </p:cNvPr>
          <p:cNvSpPr>
            <a:spLocks noGrp="1"/>
          </p:cNvSpPr>
          <p:nvPr>
            <p:ph type="body" sz="quarter" idx="22" hasCustomPrompt="1"/>
          </p:nvPr>
        </p:nvSpPr>
        <p:spPr>
          <a:xfrm>
            <a:off x="408851" y="4198061"/>
            <a:ext cx="1620000" cy="81000"/>
          </a:xfrm>
        </p:spPr>
        <p:txBody>
          <a:bodyPr anchor="ctr" anchorCtr="0"/>
          <a:lstStyle>
            <a:lvl1pPr marL="0" indent="0">
              <a:lnSpc>
                <a:spcPct val="100000"/>
              </a:lnSpc>
              <a:spcBef>
                <a:spcPts val="0"/>
              </a:spcBef>
              <a:buNone/>
              <a:defRPr sz="525">
                <a:solidFill>
                  <a:schemeClr val="bg1"/>
                </a:solidFill>
              </a:defRPr>
            </a:lvl1pPr>
            <a:lvl2pPr marL="0" indent="0">
              <a:lnSpc>
                <a:spcPct val="100000"/>
              </a:lnSpc>
              <a:spcBef>
                <a:spcPts val="0"/>
              </a:spcBef>
              <a:buNone/>
              <a:defRPr sz="525"/>
            </a:lvl2pPr>
            <a:lvl3pPr marL="0" indent="0">
              <a:lnSpc>
                <a:spcPct val="100000"/>
              </a:lnSpc>
              <a:spcBef>
                <a:spcPts val="0"/>
              </a:spcBef>
              <a:buNone/>
              <a:defRPr sz="525"/>
            </a:lvl3pPr>
            <a:lvl4pPr marL="0" indent="0">
              <a:lnSpc>
                <a:spcPct val="100000"/>
              </a:lnSpc>
              <a:spcBef>
                <a:spcPts val="0"/>
              </a:spcBef>
              <a:buNone/>
              <a:defRPr sz="525"/>
            </a:lvl4pPr>
            <a:lvl5pPr marL="0" indent="0">
              <a:lnSpc>
                <a:spcPct val="100000"/>
              </a:lnSpc>
              <a:spcBef>
                <a:spcPts val="0"/>
              </a:spcBef>
              <a:buNone/>
              <a:defRPr sz="525"/>
            </a:lvl5pPr>
          </a:lstStyle>
          <a:p>
            <a:pPr lvl="0"/>
            <a:r>
              <a:rPr lang="da-DK" dirty="0"/>
              <a:t>Indsæt gadeadresse</a:t>
            </a:r>
          </a:p>
        </p:txBody>
      </p:sp>
      <p:sp>
        <p:nvSpPr>
          <p:cNvPr id="29" name="Text Placeholder 6">
            <a:extLst>
              <a:ext uri="{FF2B5EF4-FFF2-40B4-BE49-F238E27FC236}">
                <a16:creationId xmlns:a16="http://schemas.microsoft.com/office/drawing/2014/main" id="{848B43CC-FFFF-4D16-835D-995828943F54}"/>
              </a:ext>
            </a:extLst>
          </p:cNvPr>
          <p:cNvSpPr>
            <a:spLocks noGrp="1"/>
          </p:cNvSpPr>
          <p:nvPr>
            <p:ph type="body" sz="quarter" idx="23" hasCustomPrompt="1"/>
          </p:nvPr>
        </p:nvSpPr>
        <p:spPr>
          <a:xfrm>
            <a:off x="408849" y="4282306"/>
            <a:ext cx="1620002" cy="81000"/>
          </a:xfrm>
        </p:spPr>
        <p:txBody>
          <a:bodyPr anchor="ctr" anchorCtr="0"/>
          <a:lstStyle>
            <a:lvl1pPr marL="0" indent="0">
              <a:lnSpc>
                <a:spcPct val="100000"/>
              </a:lnSpc>
              <a:spcBef>
                <a:spcPts val="0"/>
              </a:spcBef>
              <a:buNone/>
              <a:defRPr sz="525">
                <a:solidFill>
                  <a:schemeClr val="bg1"/>
                </a:solidFill>
              </a:defRPr>
            </a:lvl1pPr>
            <a:lvl2pPr marL="0" indent="0">
              <a:lnSpc>
                <a:spcPct val="100000"/>
              </a:lnSpc>
              <a:spcBef>
                <a:spcPts val="0"/>
              </a:spcBef>
              <a:buNone/>
              <a:defRPr sz="525"/>
            </a:lvl2pPr>
            <a:lvl3pPr marL="0" indent="0">
              <a:lnSpc>
                <a:spcPct val="100000"/>
              </a:lnSpc>
              <a:spcBef>
                <a:spcPts val="0"/>
              </a:spcBef>
              <a:buNone/>
              <a:defRPr sz="525"/>
            </a:lvl3pPr>
            <a:lvl4pPr marL="0" indent="0">
              <a:lnSpc>
                <a:spcPct val="100000"/>
              </a:lnSpc>
              <a:spcBef>
                <a:spcPts val="0"/>
              </a:spcBef>
              <a:buNone/>
              <a:defRPr sz="525"/>
            </a:lvl4pPr>
            <a:lvl5pPr marL="0" indent="0">
              <a:lnSpc>
                <a:spcPct val="100000"/>
              </a:lnSpc>
              <a:spcBef>
                <a:spcPts val="0"/>
              </a:spcBef>
              <a:buNone/>
              <a:defRPr sz="525"/>
            </a:lvl5pPr>
          </a:lstStyle>
          <a:p>
            <a:pPr lvl="0"/>
            <a:r>
              <a:rPr lang="da-DK" dirty="0"/>
              <a:t>Indsæt postnummer og by</a:t>
            </a:r>
          </a:p>
        </p:txBody>
      </p:sp>
      <p:sp>
        <p:nvSpPr>
          <p:cNvPr id="36" name="Text Placeholder 6">
            <a:extLst>
              <a:ext uri="{FF2B5EF4-FFF2-40B4-BE49-F238E27FC236}">
                <a16:creationId xmlns:a16="http://schemas.microsoft.com/office/drawing/2014/main" id="{957E17C1-CBD1-4B7D-9277-487BDE9D07CB}"/>
              </a:ext>
            </a:extLst>
          </p:cNvPr>
          <p:cNvSpPr>
            <a:spLocks noGrp="1"/>
          </p:cNvSpPr>
          <p:nvPr>
            <p:ph type="body" sz="quarter" idx="24" hasCustomPrompt="1"/>
          </p:nvPr>
        </p:nvSpPr>
        <p:spPr>
          <a:xfrm>
            <a:off x="408849" y="4518319"/>
            <a:ext cx="1620002" cy="81000"/>
          </a:xfrm>
        </p:spPr>
        <p:txBody>
          <a:bodyPr anchor="ctr" anchorCtr="0"/>
          <a:lstStyle>
            <a:lvl1pPr marL="0" indent="0">
              <a:lnSpc>
                <a:spcPct val="100000"/>
              </a:lnSpc>
              <a:spcBef>
                <a:spcPts val="0"/>
              </a:spcBef>
              <a:buNone/>
              <a:tabLst>
                <a:tab pos="305100" algn="l"/>
              </a:tabLst>
              <a:defRPr sz="525">
                <a:solidFill>
                  <a:schemeClr val="bg1"/>
                </a:solidFill>
              </a:defRPr>
            </a:lvl1pPr>
            <a:lvl2pPr marL="0" indent="0">
              <a:lnSpc>
                <a:spcPct val="100000"/>
              </a:lnSpc>
              <a:spcBef>
                <a:spcPts val="0"/>
              </a:spcBef>
              <a:buNone/>
              <a:defRPr sz="525"/>
            </a:lvl2pPr>
            <a:lvl3pPr marL="0" indent="0">
              <a:lnSpc>
                <a:spcPct val="100000"/>
              </a:lnSpc>
              <a:spcBef>
                <a:spcPts val="0"/>
              </a:spcBef>
              <a:buNone/>
              <a:defRPr sz="525"/>
            </a:lvl3pPr>
            <a:lvl4pPr marL="0" indent="0">
              <a:lnSpc>
                <a:spcPct val="100000"/>
              </a:lnSpc>
              <a:spcBef>
                <a:spcPts val="0"/>
              </a:spcBef>
              <a:buNone/>
              <a:defRPr sz="525"/>
            </a:lvl4pPr>
            <a:lvl5pPr marL="0" indent="0">
              <a:lnSpc>
                <a:spcPct val="100000"/>
              </a:lnSpc>
              <a:spcBef>
                <a:spcPts val="0"/>
              </a:spcBef>
              <a:buNone/>
              <a:defRPr sz="525"/>
            </a:lvl5pPr>
          </a:lstStyle>
          <a:p>
            <a:pPr lvl="0"/>
            <a:r>
              <a:rPr lang="da-DK" dirty="0"/>
              <a:t>Indsæt telefon nummer</a:t>
            </a:r>
          </a:p>
        </p:txBody>
      </p:sp>
      <p:sp>
        <p:nvSpPr>
          <p:cNvPr id="37" name="Text Placeholder 6">
            <a:extLst>
              <a:ext uri="{FF2B5EF4-FFF2-40B4-BE49-F238E27FC236}">
                <a16:creationId xmlns:a16="http://schemas.microsoft.com/office/drawing/2014/main" id="{8FAAB978-64C4-4477-A498-87459FD8C813}"/>
              </a:ext>
            </a:extLst>
          </p:cNvPr>
          <p:cNvSpPr>
            <a:spLocks noGrp="1"/>
          </p:cNvSpPr>
          <p:nvPr>
            <p:ph type="body" sz="quarter" idx="25" hasCustomPrompt="1"/>
          </p:nvPr>
        </p:nvSpPr>
        <p:spPr>
          <a:xfrm>
            <a:off x="408849" y="4601711"/>
            <a:ext cx="1620002" cy="81000"/>
          </a:xfrm>
        </p:spPr>
        <p:txBody>
          <a:bodyPr anchor="ctr" anchorCtr="0"/>
          <a:lstStyle>
            <a:lvl1pPr marL="0" indent="0">
              <a:lnSpc>
                <a:spcPct val="100000"/>
              </a:lnSpc>
              <a:spcBef>
                <a:spcPts val="0"/>
              </a:spcBef>
              <a:buNone/>
              <a:tabLst>
                <a:tab pos="305100" algn="l"/>
              </a:tabLst>
              <a:defRPr sz="525">
                <a:solidFill>
                  <a:schemeClr val="bg1"/>
                </a:solidFill>
              </a:defRPr>
            </a:lvl1pPr>
            <a:lvl2pPr marL="0" indent="0">
              <a:lnSpc>
                <a:spcPct val="100000"/>
              </a:lnSpc>
              <a:spcBef>
                <a:spcPts val="0"/>
              </a:spcBef>
              <a:buNone/>
              <a:defRPr sz="525"/>
            </a:lvl2pPr>
            <a:lvl3pPr marL="0" indent="0">
              <a:lnSpc>
                <a:spcPct val="100000"/>
              </a:lnSpc>
              <a:spcBef>
                <a:spcPts val="0"/>
              </a:spcBef>
              <a:buNone/>
              <a:defRPr sz="525"/>
            </a:lvl3pPr>
            <a:lvl4pPr marL="0" indent="0">
              <a:lnSpc>
                <a:spcPct val="100000"/>
              </a:lnSpc>
              <a:spcBef>
                <a:spcPts val="0"/>
              </a:spcBef>
              <a:buNone/>
              <a:defRPr sz="525"/>
            </a:lvl4pPr>
            <a:lvl5pPr marL="0" indent="0">
              <a:lnSpc>
                <a:spcPct val="100000"/>
              </a:lnSpc>
              <a:spcBef>
                <a:spcPts val="0"/>
              </a:spcBef>
              <a:buNone/>
              <a:defRPr sz="525"/>
            </a:lvl5pPr>
          </a:lstStyle>
          <a:p>
            <a:pPr lvl="0"/>
            <a:r>
              <a:rPr lang="da-DK" dirty="0"/>
              <a:t>Indsæt e-mail adresse</a:t>
            </a:r>
          </a:p>
        </p:txBody>
      </p:sp>
      <p:sp>
        <p:nvSpPr>
          <p:cNvPr id="38" name="Text Placeholder 6">
            <a:extLst>
              <a:ext uri="{FF2B5EF4-FFF2-40B4-BE49-F238E27FC236}">
                <a16:creationId xmlns:a16="http://schemas.microsoft.com/office/drawing/2014/main" id="{30A01ABF-3C23-4F0B-9B11-DAB8B0703860}"/>
              </a:ext>
            </a:extLst>
          </p:cNvPr>
          <p:cNvSpPr>
            <a:spLocks noGrp="1"/>
          </p:cNvSpPr>
          <p:nvPr>
            <p:ph type="body" sz="quarter" idx="26" hasCustomPrompt="1"/>
          </p:nvPr>
        </p:nvSpPr>
        <p:spPr>
          <a:xfrm>
            <a:off x="408849" y="4682456"/>
            <a:ext cx="1620002" cy="81000"/>
          </a:xfrm>
        </p:spPr>
        <p:txBody>
          <a:bodyPr anchor="ctr" anchorCtr="0"/>
          <a:lstStyle>
            <a:lvl1pPr marL="0" indent="0">
              <a:lnSpc>
                <a:spcPct val="100000"/>
              </a:lnSpc>
              <a:spcBef>
                <a:spcPts val="0"/>
              </a:spcBef>
              <a:buNone/>
              <a:defRPr sz="525">
                <a:solidFill>
                  <a:schemeClr val="bg1"/>
                </a:solidFill>
              </a:defRPr>
            </a:lvl1pPr>
            <a:lvl2pPr marL="0" indent="0">
              <a:lnSpc>
                <a:spcPct val="100000"/>
              </a:lnSpc>
              <a:spcBef>
                <a:spcPts val="0"/>
              </a:spcBef>
              <a:buNone/>
              <a:defRPr sz="525"/>
            </a:lvl2pPr>
            <a:lvl3pPr marL="0" indent="0">
              <a:lnSpc>
                <a:spcPct val="100000"/>
              </a:lnSpc>
              <a:spcBef>
                <a:spcPts val="0"/>
              </a:spcBef>
              <a:buNone/>
              <a:defRPr sz="525"/>
            </a:lvl3pPr>
            <a:lvl4pPr marL="0" indent="0">
              <a:lnSpc>
                <a:spcPct val="100000"/>
              </a:lnSpc>
              <a:spcBef>
                <a:spcPts val="0"/>
              </a:spcBef>
              <a:buNone/>
              <a:defRPr sz="525"/>
            </a:lvl4pPr>
            <a:lvl5pPr marL="0" indent="0">
              <a:lnSpc>
                <a:spcPct val="100000"/>
              </a:lnSpc>
              <a:spcBef>
                <a:spcPts val="0"/>
              </a:spcBef>
              <a:buNone/>
              <a:defRPr sz="525"/>
            </a:lvl5pPr>
          </a:lstStyle>
          <a:p>
            <a:pPr lvl="0"/>
            <a:r>
              <a:rPr lang="da-DK" dirty="0" err="1"/>
              <a:t>Indæt</a:t>
            </a:r>
            <a:r>
              <a:rPr lang="da-DK" dirty="0"/>
              <a:t> www-adresse</a:t>
            </a:r>
          </a:p>
        </p:txBody>
      </p:sp>
      <p:pic>
        <p:nvPicPr>
          <p:cNvPr id="18" name="Billede 17">
            <a:extLst>
              <a:ext uri="{FF2B5EF4-FFF2-40B4-BE49-F238E27FC236}">
                <a16:creationId xmlns:a16="http://schemas.microsoft.com/office/drawing/2014/main" id="{AF8CEE24-661C-43C7-AD78-1B6AE2D741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80900" y="3820500"/>
            <a:ext cx="1367345" cy="407700"/>
          </a:xfrm>
          <a:prstGeom prst="rect">
            <a:avLst/>
          </a:prstGeom>
        </p:spPr>
      </p:pic>
    </p:spTree>
    <p:extLst>
      <p:ext uri="{BB962C8B-B14F-4D97-AF65-F5344CB8AC3E}">
        <p14:creationId xmlns:p14="http://schemas.microsoft.com/office/powerpoint/2010/main" val="8169581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pic>
        <p:nvPicPr>
          <p:cNvPr id="33" name="4 Nulstil"/>
          <p:cNvPicPr>
            <a:picLocks noChangeAspect="1"/>
          </p:cNvPicPr>
          <p:nvPr userDrawn="1"/>
        </p:nvPicPr>
        <p:blipFill>
          <a:blip r:embed="rId2"/>
          <a:stretch>
            <a:fillRect/>
          </a:stretch>
        </p:blipFill>
        <p:spPr>
          <a:xfrm>
            <a:off x="4195716" y="4026263"/>
            <a:ext cx="449650" cy="162524"/>
          </a:xfrm>
          <a:prstGeom prst="rect">
            <a:avLst/>
          </a:prstGeom>
        </p:spPr>
      </p:pic>
      <p:sp>
        <p:nvSpPr>
          <p:cNvPr id="31" name="Text Box 2"/>
          <p:cNvSpPr txBox="1">
            <a:spLocks noChangeArrowheads="1"/>
          </p:cNvSpPr>
          <p:nvPr userDrawn="1"/>
        </p:nvSpPr>
        <p:spPr bwMode="auto">
          <a:xfrm>
            <a:off x="572560" y="1416041"/>
            <a:ext cx="1481738" cy="103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sz="675"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 tekst typografier</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TAB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gå frem i tekst-niveauer. Klik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ENTER</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derefter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TAB</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skifte fra et niveau til et næste</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gå tilbage i tekst-niveauer, </a:t>
            </a:r>
            <a:b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SHIFT+TAB</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Ønsker du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tekst uden bullet</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slet bullet. Sæt den på igen ved at klikke på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bullet</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-knappen</a:t>
            </a:r>
          </a:p>
        </p:txBody>
      </p:sp>
      <p:sp>
        <p:nvSpPr>
          <p:cNvPr id="34" name="Text Box 4"/>
          <p:cNvSpPr txBox="1">
            <a:spLocks noChangeArrowheads="1"/>
          </p:cNvSpPr>
          <p:nvPr userDrawn="1"/>
        </p:nvSpPr>
        <p:spPr bwMode="auto">
          <a:xfrm>
            <a:off x="5099182" y="1403747"/>
            <a:ext cx="1543404" cy="229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sz="675"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justere sidenummerering, </a:t>
            </a:r>
            <a:br>
              <a:rPr kumimoji="0" lang="da-DK" sz="675"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sz="675"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dato og sidefod</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Gør dette som det sidste i din præsentation, så det slår igennem på alle slides</a:t>
            </a:r>
            <a:endParaRPr kumimoji="0" 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Sidehoved og Sidefod</a:t>
            </a:r>
            <a:b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(indtast evt. tekst i sidefod)</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 på alle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eller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hvis det kun skal være på et enkelt slide</a:t>
            </a:r>
          </a:p>
          <a:p>
            <a:pPr marL="0" marR="0" lvl="0" indent="0" algn="l" defTabSz="685800" rtl="0" eaLnBrk="1" fontAlgn="auto" latinLnBrk="0" hangingPunct="1">
              <a:lnSpc>
                <a:spcPct val="100000"/>
              </a:lnSpc>
              <a:spcBef>
                <a:spcPts val="900"/>
              </a:spcBef>
              <a:spcAft>
                <a:spcPts val="450"/>
              </a:spcAft>
              <a:buClrTx/>
              <a:buSzTx/>
              <a:buFontTx/>
              <a:buNone/>
              <a:tabLst/>
              <a:defRPr/>
            </a:pPr>
            <a:r>
              <a:rPr kumimoji="0" lang="da-DK" sz="675"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Hjælpelinjer</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se hjælpelinjer</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Vis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og sæt hak ved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Hjælpelinjer</a:t>
            </a:r>
            <a:endPar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Tips: Alt + F9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hurtig visning af hjælpelinjer</a:t>
            </a:r>
          </a:p>
          <a:p>
            <a:pPr marL="0" marR="0" lvl="0" indent="0" algn="l" defTabSz="685800" rtl="0" eaLnBrk="1" fontAlgn="auto" latinLnBrk="0" hangingPunct="1">
              <a:lnSpc>
                <a:spcPct val="100000"/>
              </a:lnSpc>
              <a:spcBef>
                <a:spcPts val="0"/>
              </a:spcBef>
              <a:spcAft>
                <a:spcPts val="450"/>
              </a:spcAft>
              <a:buClrTx/>
              <a:buSzTx/>
              <a:buFontTx/>
              <a:buNone/>
              <a:tabLst/>
              <a:defRPr/>
            </a:pPr>
            <a:endPar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 Box 3"/>
          <p:cNvSpPr txBox="1">
            <a:spLocks noChangeArrowheads="1"/>
          </p:cNvSpPr>
          <p:nvPr userDrawn="1"/>
        </p:nvSpPr>
        <p:spPr bwMode="auto">
          <a:xfrm>
            <a:off x="2818801" y="1944096"/>
            <a:ext cx="1620599" cy="165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sz="675"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billede</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På slides med billedpladsholder, </a:t>
            </a:r>
            <a:b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ikonet og vælg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685800" rtl="0" eaLnBrk="1" fontAlgn="auto" latinLnBrk="0" hangingPunct="1">
              <a:lnSpc>
                <a:spcPct val="100000"/>
              </a:lnSpc>
              <a:spcBef>
                <a:spcPts val="900"/>
              </a:spcBef>
              <a:spcAft>
                <a:spcPts val="450"/>
              </a:spcAft>
              <a:buClrTx/>
              <a:buSzTx/>
              <a:buFontTx/>
              <a:buNone/>
              <a:tabLst/>
              <a:defRPr/>
            </a:pPr>
            <a:r>
              <a:rPr kumimoji="0" lang="da-DK" sz="675"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 billede</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ændre </a:t>
            </a:r>
            <a:b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billedets fokus/størrelse</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Ønsker du at skalere billedet, så </a:t>
            </a:r>
            <a:b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hold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SHIFT</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-knappen nede, mens </a:t>
            </a:r>
            <a:b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du trækker i billedets hjørner</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Tips: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Hvis du sletter billedet og ind-</a:t>
            </a:r>
            <a:b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sætter et nyt, kan billedet lægge sig </a:t>
            </a:r>
            <a:b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foran tekst og grafik. Hvis dette sker, højreklik på billedet og vælg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Placer bagest</a:t>
            </a:r>
            <a:endParaRPr kumimoji="0" 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2" name="2 Ny slide"/>
          <p:cNvPicPr>
            <a:picLocks noChangeAspect="1"/>
          </p:cNvPicPr>
          <p:nvPr userDrawn="1"/>
        </p:nvPicPr>
        <p:blipFill rotWithShape="1">
          <a:blip r:embed="rId3"/>
          <a:srcRect l="2931" r="60888"/>
          <a:stretch/>
        </p:blipFill>
        <p:spPr>
          <a:xfrm>
            <a:off x="1978627" y="3194492"/>
            <a:ext cx="242378" cy="431466"/>
          </a:xfrm>
          <a:prstGeom prst="rect">
            <a:avLst/>
          </a:prstGeom>
        </p:spPr>
      </p:pic>
      <p:sp>
        <p:nvSpPr>
          <p:cNvPr id="9" name="Fast overskrift"/>
          <p:cNvSpPr txBox="1"/>
          <p:nvPr userDrawn="1"/>
        </p:nvSpPr>
        <p:spPr>
          <a:xfrm>
            <a:off x="566737" y="403086"/>
            <a:ext cx="5985866" cy="487628"/>
          </a:xfrm>
          <a:prstGeom prst="rect">
            <a:avLst/>
          </a:prstGeom>
          <a:noFill/>
        </p:spPr>
        <p:txBody>
          <a:bodyPr wrap="square" lIns="0" tIns="0" rIns="0" bIns="0" rtlCol="0" anchor="b" anchorCtr="0">
            <a:noAutofit/>
          </a:bodyPr>
          <a:lstStyle/>
          <a:p>
            <a:r>
              <a:rPr lang="da-DK" sz="2100" b="0" noProof="1">
                <a:solidFill>
                  <a:schemeClr val="tx1"/>
                </a:solidFill>
                <a:latin typeface="Arial" panose="020B0604020202020204" pitchFamily="34" charset="0"/>
                <a:cs typeface="Arial" panose="020B0604020202020204" pitchFamily="34" charset="0"/>
              </a:rPr>
              <a:t>Brugerguide - Slet før anvendelse</a:t>
            </a:r>
          </a:p>
        </p:txBody>
      </p:sp>
      <p:pic>
        <p:nvPicPr>
          <p:cNvPr id="19" name="3 Layout"/>
          <p:cNvPicPr>
            <a:picLocks noChangeAspect="1"/>
          </p:cNvPicPr>
          <p:nvPr userDrawn="1"/>
        </p:nvPicPr>
        <p:blipFill rotWithShape="1">
          <a:blip r:embed="rId3"/>
          <a:srcRect l="36944" r="2272" b="69429"/>
          <a:stretch/>
        </p:blipFill>
        <p:spPr>
          <a:xfrm>
            <a:off x="1978248" y="3728416"/>
            <a:ext cx="445026" cy="144158"/>
          </a:xfrm>
          <a:prstGeom prst="rect">
            <a:avLst/>
          </a:prstGeom>
        </p:spPr>
      </p:pic>
      <p:pic>
        <p:nvPicPr>
          <p:cNvPr id="26" name="5 Insert picture"/>
          <p:cNvPicPr>
            <a:picLocks noChangeAspect="1"/>
          </p:cNvPicPr>
          <p:nvPr userDrawn="1"/>
        </p:nvPicPr>
        <p:blipFill>
          <a:blip r:embed="rId4"/>
          <a:stretch>
            <a:fillRect/>
          </a:stretch>
        </p:blipFill>
        <p:spPr>
          <a:xfrm>
            <a:off x="4281533" y="2088917"/>
            <a:ext cx="196613" cy="192041"/>
          </a:xfrm>
          <a:prstGeom prst="rect">
            <a:avLst/>
          </a:prstGeom>
        </p:spPr>
      </p:pic>
      <p:pic>
        <p:nvPicPr>
          <p:cNvPr id="27" name="6 Crop"/>
          <p:cNvPicPr>
            <a:picLocks noChangeAspect="1"/>
          </p:cNvPicPr>
          <p:nvPr userDrawn="1"/>
        </p:nvPicPr>
        <p:blipFill>
          <a:blip r:embed="rId5"/>
          <a:stretch>
            <a:fillRect/>
          </a:stretch>
        </p:blipFill>
        <p:spPr>
          <a:xfrm>
            <a:off x="4267007" y="2561419"/>
            <a:ext cx="253050" cy="241280"/>
          </a:xfrm>
          <a:prstGeom prst="rect">
            <a:avLst/>
          </a:prstGeom>
        </p:spPr>
      </p:pic>
      <p:pic>
        <p:nvPicPr>
          <p:cNvPr id="30" name="7 Scale picture"/>
          <p:cNvPicPr>
            <a:picLocks noChangeAspect="1"/>
          </p:cNvPicPr>
          <p:nvPr userDrawn="1"/>
        </p:nvPicPr>
        <p:blipFill>
          <a:blip r:embed="rId6"/>
          <a:stretch>
            <a:fillRect/>
          </a:stretch>
        </p:blipFill>
        <p:spPr>
          <a:xfrm>
            <a:off x="4250286" y="2825947"/>
            <a:ext cx="269771" cy="251482"/>
          </a:xfrm>
          <a:prstGeom prst="rect">
            <a:avLst/>
          </a:prstGeom>
        </p:spPr>
      </p:pic>
      <p:pic>
        <p:nvPicPr>
          <p:cNvPr id="18" name="1 Increase decrease"/>
          <p:cNvPicPr>
            <a:picLocks noChangeAspect="1"/>
          </p:cNvPicPr>
          <p:nvPr userDrawn="1"/>
        </p:nvPicPr>
        <p:blipFill>
          <a:blip r:embed="rId7"/>
          <a:stretch>
            <a:fillRect/>
          </a:stretch>
        </p:blipFill>
        <p:spPr>
          <a:xfrm>
            <a:off x="1918646" y="2508156"/>
            <a:ext cx="411996" cy="213921"/>
          </a:xfrm>
          <a:prstGeom prst="rect">
            <a:avLst/>
          </a:prstGeom>
        </p:spPr>
      </p:pic>
      <p:pic>
        <p:nvPicPr>
          <p:cNvPr id="2" name="Billede 1">
            <a:extLst>
              <a:ext uri="{FF2B5EF4-FFF2-40B4-BE49-F238E27FC236}">
                <a16:creationId xmlns:a16="http://schemas.microsoft.com/office/drawing/2014/main" id="{17A05245-804A-4B20-8BB9-31D66D06C1F2}"/>
              </a:ext>
            </a:extLst>
          </p:cNvPr>
          <p:cNvPicPr>
            <a:picLocks noChangeAspect="1"/>
          </p:cNvPicPr>
          <p:nvPr userDrawn="1"/>
        </p:nvPicPr>
        <p:blipFill>
          <a:blip r:embed="rId8"/>
          <a:stretch>
            <a:fillRect/>
          </a:stretch>
        </p:blipFill>
        <p:spPr>
          <a:xfrm>
            <a:off x="2006623" y="2272969"/>
            <a:ext cx="242378" cy="175724"/>
          </a:xfrm>
          <a:prstGeom prst="rect">
            <a:avLst/>
          </a:prstGeom>
        </p:spPr>
      </p:pic>
      <p:sp>
        <p:nvSpPr>
          <p:cNvPr id="17" name="Date Placeholder 2">
            <a:extLst>
              <a:ext uri="{FF2B5EF4-FFF2-40B4-BE49-F238E27FC236}">
                <a16:creationId xmlns:a16="http://schemas.microsoft.com/office/drawing/2014/main" id="{8563B61B-DE53-472A-89F5-3F477A0CD92E}"/>
              </a:ext>
            </a:extLst>
          </p:cNvPr>
          <p:cNvSpPr>
            <a:spLocks noGrp="1"/>
          </p:cNvSpPr>
          <p:nvPr>
            <p:ph type="dt" sz="half" idx="10"/>
          </p:nvPr>
        </p:nvSpPr>
        <p:spPr>
          <a:xfrm>
            <a:off x="0" y="5184000"/>
            <a:ext cx="0" cy="0"/>
          </a:xfrm>
        </p:spPr>
        <p:txBody>
          <a:bodyPr/>
          <a:lstStyle>
            <a:lvl1pPr>
              <a:defRPr sz="100">
                <a:noFill/>
              </a:defRPr>
            </a:lvl1pPr>
          </a:lstStyle>
          <a:p>
            <a:fld id="{A560CFC3-E3FC-4FB2-9053-F1C5CC16ACA0}" type="datetime2">
              <a:rPr lang="da-DK" smtClean="0"/>
              <a:t>26. september 2023</a:t>
            </a:fld>
            <a:endParaRPr lang="da-DK" dirty="0"/>
          </a:p>
        </p:txBody>
      </p:sp>
      <p:sp>
        <p:nvSpPr>
          <p:cNvPr id="20" name="Footer Placeholder 3">
            <a:extLst>
              <a:ext uri="{FF2B5EF4-FFF2-40B4-BE49-F238E27FC236}">
                <a16:creationId xmlns:a16="http://schemas.microsoft.com/office/drawing/2014/main" id="{0F06369E-00A0-46D6-9D76-B9DDCECD391D}"/>
              </a:ext>
            </a:extLst>
          </p:cNvPr>
          <p:cNvSpPr>
            <a:spLocks noGrp="1"/>
          </p:cNvSpPr>
          <p:nvPr>
            <p:ph type="ftr" sz="quarter" idx="11"/>
          </p:nvPr>
        </p:nvSpPr>
        <p:spPr>
          <a:xfrm>
            <a:off x="0" y="5184000"/>
            <a:ext cx="0" cy="0"/>
          </a:xfrm>
        </p:spPr>
        <p:txBody>
          <a:bodyPr/>
          <a:lstStyle>
            <a:lvl1pPr>
              <a:defRPr sz="100">
                <a:noFill/>
              </a:defRPr>
            </a:lvl1pPr>
          </a:lstStyle>
          <a:p>
            <a:endParaRPr lang="da-DK" dirty="0"/>
          </a:p>
        </p:txBody>
      </p:sp>
      <p:sp>
        <p:nvSpPr>
          <p:cNvPr id="21" name="Slide Number Placeholder 4">
            <a:extLst>
              <a:ext uri="{FF2B5EF4-FFF2-40B4-BE49-F238E27FC236}">
                <a16:creationId xmlns:a16="http://schemas.microsoft.com/office/drawing/2014/main" id="{D489D928-3540-4ADF-AE19-0BCE0A0DB3B2}"/>
              </a:ext>
            </a:extLst>
          </p:cNvPr>
          <p:cNvSpPr>
            <a:spLocks noGrp="1"/>
          </p:cNvSpPr>
          <p:nvPr>
            <p:ph type="sldNum" sz="quarter" idx="12"/>
          </p:nvPr>
        </p:nvSpPr>
        <p:spPr>
          <a:xfrm flipV="1">
            <a:off x="0" y="5184000"/>
            <a:ext cx="0" cy="0"/>
          </a:xfrm>
        </p:spPr>
        <p:txBody>
          <a:bodyPr/>
          <a:lstStyle>
            <a:lvl1pPr>
              <a:defRPr sz="100">
                <a:noFill/>
              </a:defRPr>
            </a:lvl1pPr>
          </a:lstStyle>
          <a:p>
            <a:fld id="{24C8C45C-947F-4981-8B3F-4F32E973C901}" type="slidenum">
              <a:rPr lang="da-DK" smtClean="0"/>
              <a:pPr/>
              <a:t>‹nr.›</a:t>
            </a:fld>
            <a:endParaRPr lang="da-DK" dirty="0"/>
          </a:p>
        </p:txBody>
      </p:sp>
      <p:sp>
        <p:nvSpPr>
          <p:cNvPr id="22" name="Text Box 3"/>
          <p:cNvSpPr txBox="1">
            <a:spLocks noChangeArrowheads="1"/>
          </p:cNvSpPr>
          <p:nvPr userDrawn="1"/>
        </p:nvSpPr>
        <p:spPr bwMode="auto">
          <a:xfrm>
            <a:off x="2817547" y="1426820"/>
            <a:ext cx="1614803" cy="509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900"/>
              </a:spcBef>
              <a:spcAft>
                <a:spcPts val="450"/>
              </a:spcAft>
              <a:buClrTx/>
              <a:buSzTx/>
              <a:buFontTx/>
              <a:buNone/>
              <a:tabLst/>
              <a:defRPr/>
            </a:pPr>
            <a:r>
              <a:rPr kumimoji="0" lang="da-DK" sz="675"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Skift farve på lodret streg i footer</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stregen og vælg ny farve under linjefarve</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685800" rtl="0" eaLnBrk="1" fontAlgn="auto" latinLnBrk="0" hangingPunct="1">
              <a:lnSpc>
                <a:spcPct val="100000"/>
              </a:lnSpc>
              <a:spcBef>
                <a:spcPts val="0"/>
              </a:spcBef>
              <a:spcAft>
                <a:spcPts val="450"/>
              </a:spcAft>
              <a:buClrTx/>
              <a:buSzTx/>
              <a:buFontTx/>
              <a:buNone/>
              <a:tabLst/>
              <a:defRPr/>
            </a:pPr>
            <a:endPar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 Box 2"/>
          <p:cNvSpPr txBox="1">
            <a:spLocks noChangeArrowheads="1"/>
          </p:cNvSpPr>
          <p:nvPr userDrawn="1"/>
        </p:nvSpPr>
        <p:spPr bwMode="auto">
          <a:xfrm>
            <a:off x="575555" y="3019322"/>
            <a:ext cx="1481738" cy="127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900"/>
              </a:spcBef>
              <a:spcAft>
                <a:spcPts val="450"/>
              </a:spcAft>
              <a:buClrTx/>
              <a:buSzTx/>
              <a:buFontTx/>
              <a:buNone/>
              <a:tabLst/>
              <a:defRPr/>
            </a:pPr>
            <a:r>
              <a:rPr kumimoji="0" lang="da-DK" sz="675"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nyt slide</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75"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Hjem</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menupunktet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Nyt Slide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indsætte et nyt slide</a:t>
            </a:r>
            <a:endParaRPr kumimoji="0" 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sz="675"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Ændre slide layouts</a:t>
            </a:r>
            <a:endParaRPr kumimoji="0" lang="da-DK" altLang="da-DK" sz="675"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pilen ved siden af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Layout</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få vist en dropdown menu af mulige slides layout</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Layout</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ændre dit </a:t>
            </a:r>
            <a:b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nuværende layout til et alternativt</a:t>
            </a:r>
          </a:p>
        </p:txBody>
      </p:sp>
      <p:sp>
        <p:nvSpPr>
          <p:cNvPr id="24" name="Text Box 2"/>
          <p:cNvSpPr txBox="1">
            <a:spLocks noChangeArrowheads="1"/>
          </p:cNvSpPr>
          <p:nvPr userDrawn="1"/>
        </p:nvSpPr>
        <p:spPr bwMode="auto">
          <a:xfrm>
            <a:off x="560611" y="2575340"/>
            <a:ext cx="148173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Alternativt kan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Forøg</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og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Formindsk</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listeniveau bruges</a:t>
            </a:r>
          </a:p>
        </p:txBody>
      </p:sp>
      <p:sp>
        <p:nvSpPr>
          <p:cNvPr id="28" name="Text Box 4">
            <a:extLst>
              <a:ext uri="{FF2B5EF4-FFF2-40B4-BE49-F238E27FC236}">
                <a16:creationId xmlns:a16="http://schemas.microsoft.com/office/drawing/2014/main" id="{EFD1DF5B-85BA-4351-A85C-766FDD678235}"/>
              </a:ext>
            </a:extLst>
          </p:cNvPr>
          <p:cNvSpPr txBox="1">
            <a:spLocks noChangeArrowheads="1"/>
          </p:cNvSpPr>
          <p:nvPr userDrawn="1"/>
        </p:nvSpPr>
        <p:spPr bwMode="auto">
          <a:xfrm>
            <a:off x="2817546" y="3749677"/>
            <a:ext cx="1463986" cy="69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900"/>
              </a:spcBef>
              <a:spcAft>
                <a:spcPts val="450"/>
              </a:spcAft>
              <a:buClrTx/>
              <a:buSzTx/>
              <a:buFont typeface="+mj-lt"/>
              <a:buNone/>
              <a:tabLst/>
              <a:defRPr/>
            </a:pPr>
            <a:r>
              <a:rPr kumimoji="0" lang="da-DK" sz="675"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Nulstil slide</a:t>
            </a:r>
          </a:p>
          <a:p>
            <a:pPr marL="0" marR="0" lvl="0" indent="0" algn="l" defTabSz="685800" rtl="0" eaLnBrk="1" fontAlgn="auto" latinLnBrk="0" hangingPunct="1">
              <a:lnSpc>
                <a:spcPct val="100000"/>
              </a:lnSpc>
              <a:spcBef>
                <a:spcPts val="0"/>
              </a:spcBef>
              <a:spcAft>
                <a:spcPts val="450"/>
              </a:spcAft>
              <a:buClrTx/>
              <a:buSzTx/>
              <a:buFont typeface="+mj-lt"/>
              <a:buNone/>
              <a:tabLst/>
              <a:defRPr/>
            </a:pP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Hjem</a:t>
            </a:r>
          </a:p>
          <a:p>
            <a:pPr marL="0" marR="0" lvl="0" indent="0" algn="l" defTabSz="685800" rtl="0" eaLnBrk="1" fontAlgn="auto" latinLnBrk="0" hangingPunct="1">
              <a:lnSpc>
                <a:spcPct val="100000"/>
              </a:lnSpc>
              <a:spcBef>
                <a:spcPts val="0"/>
              </a:spcBef>
              <a:spcAft>
                <a:spcPts val="450"/>
              </a:spcAft>
              <a:buClrTx/>
              <a:buSzTx/>
              <a:buFont typeface="+mj-lt"/>
              <a:buNone/>
              <a:tabLst/>
              <a:defRPr/>
            </a:pP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Nulstil</a:t>
            </a: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nulstille</a:t>
            </a:r>
            <a:b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placering, størrelse og formatering af pladsholdere til layoutets oprindelige design</a:t>
            </a:r>
            <a:endParaRPr kumimoji="0" lang="da-DK" sz="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90510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nktopsætning">
    <p:spTree>
      <p:nvGrpSpPr>
        <p:cNvPr id="1" name=""/>
        <p:cNvGrpSpPr/>
        <p:nvPr/>
      </p:nvGrpSpPr>
      <p:grpSpPr>
        <a:xfrm>
          <a:off x="0" y="0"/>
          <a:ext cx="0" cy="0"/>
          <a:chOff x="0" y="0"/>
          <a:chExt cx="0" cy="0"/>
        </a:xfrm>
      </p:grpSpPr>
      <p:sp>
        <p:nvSpPr>
          <p:cNvPr id="3" name="Pladsholder til tekst 2"/>
          <p:cNvSpPr>
            <a:spLocks noGrp="1"/>
          </p:cNvSpPr>
          <p:nvPr>
            <p:ph type="body" sz="quarter" idx="10" hasCustomPrompt="1"/>
          </p:nvPr>
        </p:nvSpPr>
        <p:spPr>
          <a:xfrm>
            <a:off x="201329" y="592139"/>
            <a:ext cx="6441168" cy="4167822"/>
          </a:xfrm>
          <a:prstGeom prst="rect">
            <a:avLst/>
          </a:prstGeom>
        </p:spPr>
        <p:txBody>
          <a:bodyPr vert="horz"/>
          <a:lstStyle>
            <a:lvl1pPr>
              <a:defRPr sz="1350">
                <a:latin typeface="Arial" charset="0"/>
                <a:ea typeface="Arial" charset="0"/>
                <a:cs typeface="Arial" charset="0"/>
              </a:defRPr>
            </a:lvl1pPr>
            <a:lvl2pPr marL="557213" indent="-214313">
              <a:buFont typeface="Arial" charset="0"/>
              <a:buChar char="•"/>
              <a:defRPr sz="1200">
                <a:latin typeface="Arial" charset="0"/>
                <a:ea typeface="Arial" charset="0"/>
                <a:cs typeface="Arial" charset="0"/>
              </a:defRPr>
            </a:lvl2pPr>
            <a:lvl3pPr marL="857250" indent="-171450">
              <a:buFont typeface="Wingdings" charset="2"/>
              <a:buChar char="§"/>
              <a:defRPr sz="1050">
                <a:latin typeface="Arial" charset="0"/>
                <a:ea typeface="Arial" charset="0"/>
                <a:cs typeface="Arial" charset="0"/>
              </a:defRPr>
            </a:lvl3pPr>
            <a:lvl4pPr marL="1200150" indent="-171450">
              <a:buFont typeface="Wingdings" charset="2"/>
              <a:buChar char="ü"/>
              <a:defRPr sz="975">
                <a:latin typeface="Arial" charset="0"/>
                <a:ea typeface="Arial" charset="0"/>
                <a:cs typeface="Arial" charset="0"/>
              </a:defRPr>
            </a:lvl4pPr>
            <a:lvl5pPr marL="1543050" indent="-171450">
              <a:buFont typeface="Wingdings" charset="2"/>
              <a:buChar char="Ø"/>
              <a:defRPr sz="900">
                <a:latin typeface="Arial" charset="0"/>
                <a:ea typeface="Arial" charset="0"/>
                <a:cs typeface="Arial" charset="0"/>
              </a:defRPr>
            </a:lvl5pPr>
          </a:lstStyle>
          <a:p>
            <a:pPr lvl="0"/>
            <a:r>
              <a:rPr lang="da-DK" dirty="0"/>
              <a:t>Klik for at redigere tekst i præsentationen</a:t>
            </a:r>
          </a:p>
          <a:p>
            <a:pPr lvl="1"/>
            <a:r>
              <a:rPr lang="da-DK" dirty="0"/>
              <a:t>Klik for at redigere tekst i præsentationen</a:t>
            </a:r>
          </a:p>
          <a:p>
            <a:pPr lvl="2"/>
            <a:r>
              <a:rPr lang="da-DK" dirty="0"/>
              <a:t>Klik for at redigere tekst i præsentationen</a:t>
            </a:r>
          </a:p>
        </p:txBody>
      </p:sp>
      <p:sp>
        <p:nvSpPr>
          <p:cNvPr id="5" name="Pladsholder til titel 11"/>
          <p:cNvSpPr>
            <a:spLocks noGrp="1"/>
          </p:cNvSpPr>
          <p:nvPr>
            <p:ph type="title"/>
          </p:nvPr>
        </p:nvSpPr>
        <p:spPr>
          <a:xfrm>
            <a:off x="201329" y="64280"/>
            <a:ext cx="5756558" cy="428625"/>
          </a:xfrm>
          <a:prstGeom prst="rect">
            <a:avLst/>
          </a:prstGeom>
        </p:spPr>
        <p:txBody>
          <a:bodyPr vert="horz" lIns="91440" tIns="45720" rIns="91440" bIns="45720" rtlCol="0" anchor="ctr">
            <a:noAutofit/>
          </a:bodyPr>
          <a:lstStyle/>
          <a:p>
            <a:r>
              <a:rPr lang="da-DK" dirty="0"/>
              <a:t>Slide titel</a:t>
            </a:r>
          </a:p>
        </p:txBody>
      </p:sp>
      <p:sp>
        <p:nvSpPr>
          <p:cNvPr id="6" name="Pladsholder til diasnummer 5"/>
          <p:cNvSpPr>
            <a:spLocks noGrp="1"/>
          </p:cNvSpPr>
          <p:nvPr>
            <p:ph type="sldNum" sz="quarter" idx="4"/>
          </p:nvPr>
        </p:nvSpPr>
        <p:spPr>
          <a:xfrm>
            <a:off x="5042297" y="4876975"/>
            <a:ext cx="1600200" cy="274637"/>
          </a:xfrm>
          <a:prstGeom prst="rect">
            <a:avLst/>
          </a:prstGeom>
        </p:spPr>
        <p:txBody>
          <a:bodyPr vert="horz" lIns="91440" tIns="45720" rIns="91440" bIns="45720" rtlCol="0" anchor="ctr"/>
          <a:lstStyle>
            <a:lvl1pPr algn="r">
              <a:defRPr sz="600">
                <a:solidFill>
                  <a:schemeClr val="tx1">
                    <a:tint val="75000"/>
                  </a:schemeClr>
                </a:solidFill>
              </a:defRPr>
            </a:lvl1pPr>
          </a:lstStyle>
          <a:p>
            <a:fld id="{C1A41E66-A6B1-F147-8596-FFD6570EDCAD}" type="slidenum">
              <a:rPr lang="da-DK" smtClean="0"/>
              <a:pPr/>
              <a:t>‹nr.›</a:t>
            </a:fld>
            <a:endParaRPr lang="da-DK" dirty="0"/>
          </a:p>
        </p:txBody>
      </p:sp>
    </p:spTree>
    <p:extLst>
      <p:ext uri="{BB962C8B-B14F-4D97-AF65-F5344CB8AC3E}">
        <p14:creationId xmlns:p14="http://schemas.microsoft.com/office/powerpoint/2010/main" val="5084212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Forside">
    <p:spTree>
      <p:nvGrpSpPr>
        <p:cNvPr id="1" name=""/>
        <p:cNvGrpSpPr/>
        <p:nvPr/>
      </p:nvGrpSpPr>
      <p:grpSpPr>
        <a:xfrm>
          <a:off x="0" y="0"/>
          <a:ext cx="0" cy="0"/>
          <a:chOff x="0" y="0"/>
          <a:chExt cx="0" cy="0"/>
        </a:xfrm>
      </p:grpSpPr>
      <p:sp>
        <p:nvSpPr>
          <p:cNvPr id="10" name="Pladsholder til titel 1"/>
          <p:cNvSpPr>
            <a:spLocks noGrp="1"/>
          </p:cNvSpPr>
          <p:nvPr>
            <p:ph type="title"/>
          </p:nvPr>
        </p:nvSpPr>
        <p:spPr>
          <a:xfrm>
            <a:off x="0" y="1732148"/>
            <a:ext cx="6876337" cy="857250"/>
          </a:xfrm>
          <a:prstGeom prst="rect">
            <a:avLst/>
          </a:prstGeom>
        </p:spPr>
        <p:txBody>
          <a:bodyPr vert="horz" lIns="0" tIns="0" rIns="91440" bIns="0" rtlCol="0" anchor="b" anchorCtr="0">
            <a:noAutofit/>
          </a:bodyPr>
          <a:lstStyle>
            <a:lvl1pPr algn="ctr">
              <a:defRPr sz="1800" b="1">
                <a:solidFill>
                  <a:schemeClr val="bg1"/>
                </a:solidFill>
                <a:latin typeface="Verdana"/>
                <a:cs typeface="Verdana"/>
              </a:defRPr>
            </a:lvl1pPr>
          </a:lstStyle>
          <a:p>
            <a:r>
              <a:rPr lang="da-DK"/>
              <a:t>Klik for at redigere i master</a:t>
            </a:r>
            <a:endParaRPr lang="da-DK" dirty="0"/>
          </a:p>
        </p:txBody>
      </p:sp>
      <p:sp>
        <p:nvSpPr>
          <p:cNvPr id="11" name="Pladsholder til titel 1"/>
          <p:cNvSpPr txBox="1">
            <a:spLocks/>
          </p:cNvSpPr>
          <p:nvPr userDrawn="1"/>
        </p:nvSpPr>
        <p:spPr>
          <a:xfrm>
            <a:off x="0" y="2600222"/>
            <a:ext cx="6858000" cy="857250"/>
          </a:xfrm>
          <a:prstGeom prst="rect">
            <a:avLst/>
          </a:prstGeom>
        </p:spPr>
        <p:txBody>
          <a:bodyPr vert="horz" lIns="51435" tIns="0" rIns="51435" bIns="25718"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1350" b="0" dirty="0">
              <a:solidFill>
                <a:schemeClr val="bg1"/>
              </a:solidFill>
              <a:latin typeface="Verdana"/>
              <a:cs typeface="Verdana"/>
            </a:endParaRPr>
          </a:p>
        </p:txBody>
      </p:sp>
      <p:sp>
        <p:nvSpPr>
          <p:cNvPr id="13" name="Pladsholder til titel 1"/>
          <p:cNvSpPr txBox="1">
            <a:spLocks/>
          </p:cNvSpPr>
          <p:nvPr userDrawn="1"/>
        </p:nvSpPr>
        <p:spPr>
          <a:xfrm>
            <a:off x="0" y="2605634"/>
            <a:ext cx="6858000" cy="857250"/>
          </a:xfrm>
          <a:prstGeom prst="rect">
            <a:avLst/>
          </a:prstGeom>
        </p:spPr>
        <p:txBody>
          <a:bodyPr vert="horz" lIns="51435" tIns="0" rIns="51435" bIns="25718"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1406" b="0" dirty="0">
              <a:solidFill>
                <a:schemeClr val="bg1"/>
              </a:solidFill>
              <a:latin typeface="Verdana"/>
              <a:cs typeface="Verdana"/>
            </a:endParaRPr>
          </a:p>
        </p:txBody>
      </p:sp>
      <p:sp>
        <p:nvSpPr>
          <p:cNvPr id="16" name="Pladsholder til tekst 15"/>
          <p:cNvSpPr>
            <a:spLocks noGrp="1"/>
          </p:cNvSpPr>
          <p:nvPr>
            <p:ph type="body" sz="quarter" idx="10"/>
          </p:nvPr>
        </p:nvSpPr>
        <p:spPr>
          <a:xfrm>
            <a:off x="0" y="2605634"/>
            <a:ext cx="6876337" cy="542925"/>
          </a:xfrm>
        </p:spPr>
        <p:txBody>
          <a:bodyPr>
            <a:noAutofit/>
          </a:bodyPr>
          <a:lstStyle>
            <a:lvl1pPr marL="0" indent="0" algn="ctr">
              <a:buNone/>
              <a:defRPr sz="1406">
                <a:solidFill>
                  <a:schemeClr val="bg1"/>
                </a:solidFill>
                <a:latin typeface="Verdana"/>
                <a:cs typeface="Verdana"/>
              </a:defRPr>
            </a:lvl1pPr>
          </a:lstStyle>
          <a:p>
            <a:pPr lvl="0"/>
            <a:r>
              <a:rPr lang="da-DK"/>
              <a:t>Klik for at redigere i master</a:t>
            </a:r>
          </a:p>
        </p:txBody>
      </p:sp>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11"/>
            <a:ext cx="6876336" cy="5144391"/>
          </a:xfrm>
          <a:prstGeom prst="rect">
            <a:avLst/>
          </a:prstGeom>
        </p:spPr>
      </p:pic>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31112" y="4371858"/>
            <a:ext cx="799129" cy="580641"/>
          </a:xfrm>
          <a:prstGeom prst="rect">
            <a:avLst/>
          </a:prstGeom>
        </p:spPr>
      </p:pic>
    </p:spTree>
    <p:extLst>
      <p:ext uri="{BB962C8B-B14F-4D97-AF65-F5344CB8AC3E}">
        <p14:creationId xmlns:p14="http://schemas.microsoft.com/office/powerpoint/2010/main" val="35881719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alvside 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8796" b="63235"/>
          <a:stretch/>
        </p:blipFill>
        <p:spPr>
          <a:xfrm>
            <a:off x="5403849" y="0"/>
            <a:ext cx="1454150" cy="1885950"/>
          </a:xfrm>
          <a:prstGeom prst="rect">
            <a:avLst/>
          </a:prstGeom>
        </p:spPr>
      </p:pic>
      <p:sp>
        <p:nvSpPr>
          <p:cNvPr id="13" name="Pladsholder til titel 1"/>
          <p:cNvSpPr>
            <a:spLocks noGrp="1"/>
          </p:cNvSpPr>
          <p:nvPr>
            <p:ph type="title"/>
          </p:nvPr>
        </p:nvSpPr>
        <p:spPr>
          <a:xfrm>
            <a:off x="3537001" y="756001"/>
            <a:ext cx="2787599" cy="555229"/>
          </a:xfrm>
          <a:prstGeom prst="rect">
            <a:avLst/>
          </a:prstGeom>
        </p:spPr>
        <p:txBody>
          <a:bodyPr vert="horz" lIns="0" tIns="0" rIns="0" bIns="0" rtlCol="0" anchor="t" anchorCtr="0">
            <a:noAutofit/>
          </a:bodyPr>
          <a:lstStyle>
            <a:lvl1pPr>
              <a:defRPr sz="1238">
                <a:solidFill>
                  <a:schemeClr val="tx1"/>
                </a:solidFill>
              </a:defRPr>
            </a:lvl1pPr>
          </a:lstStyle>
          <a:p>
            <a:r>
              <a:rPr lang="da-DK"/>
              <a:t>Klik for at redigere i master</a:t>
            </a:r>
            <a:endParaRPr lang="da-DK" dirty="0"/>
          </a:p>
        </p:txBody>
      </p:sp>
      <p:sp>
        <p:nvSpPr>
          <p:cNvPr id="15" name="Pladsholder til billede 14"/>
          <p:cNvSpPr>
            <a:spLocks noGrp="1"/>
          </p:cNvSpPr>
          <p:nvPr>
            <p:ph type="pic" sz="quarter" idx="10"/>
          </p:nvPr>
        </p:nvSpPr>
        <p:spPr>
          <a:xfrm>
            <a:off x="1" y="0"/>
            <a:ext cx="3308747" cy="5143500"/>
          </a:xfrm>
        </p:spPr>
        <p:txBody>
          <a:bodyPr/>
          <a:lstStyle/>
          <a:p>
            <a:r>
              <a:rPr lang="da-DK"/>
              <a:t>Klik på ikonet for at tilføje et billede</a:t>
            </a:r>
          </a:p>
        </p:txBody>
      </p:sp>
      <p:sp>
        <p:nvSpPr>
          <p:cNvPr id="17" name="Pladsholder til tekst 16"/>
          <p:cNvSpPr>
            <a:spLocks noGrp="1"/>
          </p:cNvSpPr>
          <p:nvPr>
            <p:ph type="body" sz="quarter" idx="11"/>
          </p:nvPr>
        </p:nvSpPr>
        <p:spPr>
          <a:xfrm>
            <a:off x="3537347" y="1778794"/>
            <a:ext cx="2787253" cy="2471738"/>
          </a:xfrm>
        </p:spPr>
        <p:txBody>
          <a:bodyPr>
            <a:normAutofit/>
          </a:bodyPr>
          <a:lstStyle>
            <a:lvl1pPr>
              <a:defRPr sz="788">
                <a:solidFill>
                  <a:schemeClr val="tx1"/>
                </a:solidFill>
              </a:defRPr>
            </a:lvl1pPr>
            <a:lvl2pPr>
              <a:defRPr sz="788">
                <a:solidFill>
                  <a:schemeClr val="tx1"/>
                </a:solidFill>
              </a:defRPr>
            </a:lvl2pPr>
            <a:lvl3pPr>
              <a:defRPr sz="788">
                <a:solidFill>
                  <a:schemeClr val="tx1"/>
                </a:solidFill>
              </a:defRPr>
            </a:lvl3pPr>
            <a:lvl4pPr>
              <a:defRPr sz="788">
                <a:solidFill>
                  <a:schemeClr val="tx1"/>
                </a:solidFill>
              </a:defRPr>
            </a:lvl4pPr>
            <a:lvl5pPr>
              <a:defRPr sz="788">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2" name="Billed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37880" y="4380882"/>
            <a:ext cx="773440" cy="561975"/>
          </a:xfrm>
          <a:prstGeom prst="rect">
            <a:avLst/>
          </a:prstGeom>
        </p:spPr>
      </p:pic>
    </p:spTree>
    <p:extLst>
      <p:ext uri="{BB962C8B-B14F-4D97-AF65-F5344CB8AC3E}">
        <p14:creationId xmlns:p14="http://schemas.microsoft.com/office/powerpoint/2010/main" val="3277615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8796" b="63235"/>
          <a:stretch/>
        </p:blipFill>
        <p:spPr>
          <a:xfrm>
            <a:off x="5403849" y="0"/>
            <a:ext cx="1454150" cy="1885950"/>
          </a:xfrm>
          <a:prstGeom prst="rect">
            <a:avLst/>
          </a:prstGeom>
        </p:spPr>
      </p:pic>
      <p:sp>
        <p:nvSpPr>
          <p:cNvPr id="10" name="Pladsholder til titel 1"/>
          <p:cNvSpPr>
            <a:spLocks noGrp="1"/>
          </p:cNvSpPr>
          <p:nvPr>
            <p:ph type="title"/>
          </p:nvPr>
        </p:nvSpPr>
        <p:spPr>
          <a:xfrm>
            <a:off x="513001" y="756001"/>
            <a:ext cx="2787599" cy="555229"/>
          </a:xfrm>
          <a:prstGeom prst="rect">
            <a:avLst/>
          </a:prstGeom>
        </p:spPr>
        <p:txBody>
          <a:bodyPr vert="horz" lIns="0" tIns="0" rIns="0" bIns="0" rtlCol="0" anchor="t" anchorCtr="0">
            <a:normAutofit/>
          </a:bodyPr>
          <a:lstStyle>
            <a:lvl1pPr>
              <a:defRPr sz="1238"/>
            </a:lvl1pPr>
          </a:lstStyle>
          <a:p>
            <a:r>
              <a:rPr lang="da-DK"/>
              <a:t>Klik for at redigere i master</a:t>
            </a:r>
            <a:endParaRPr lang="da-DK" dirty="0"/>
          </a:p>
        </p:txBody>
      </p:sp>
      <p:sp>
        <p:nvSpPr>
          <p:cNvPr id="11" name="Pladsholder til billede 14"/>
          <p:cNvSpPr>
            <a:spLocks noGrp="1"/>
          </p:cNvSpPr>
          <p:nvPr>
            <p:ph type="pic" sz="quarter" idx="10"/>
          </p:nvPr>
        </p:nvSpPr>
        <p:spPr>
          <a:xfrm>
            <a:off x="513001" y="1782001"/>
            <a:ext cx="2780903" cy="2468531"/>
          </a:xfrm>
        </p:spPr>
        <p:txBody>
          <a:bodyPr/>
          <a:lstStyle/>
          <a:p>
            <a:r>
              <a:rPr lang="da-DK"/>
              <a:t>Klik på ikonet for at tilføje et billede</a:t>
            </a:r>
            <a:endParaRPr lang="da-DK" dirty="0"/>
          </a:p>
        </p:txBody>
      </p:sp>
      <p:sp>
        <p:nvSpPr>
          <p:cNvPr id="13" name="Pladsholder til tekst 12"/>
          <p:cNvSpPr>
            <a:spLocks noGrp="1"/>
          </p:cNvSpPr>
          <p:nvPr>
            <p:ph type="body" sz="quarter" idx="11"/>
          </p:nvPr>
        </p:nvSpPr>
        <p:spPr>
          <a:xfrm>
            <a:off x="3538538" y="1778794"/>
            <a:ext cx="2787253" cy="2471738"/>
          </a:xfrm>
        </p:spPr>
        <p:txBody>
          <a:bodyPr>
            <a:normAutofit/>
          </a:bodyPr>
          <a:lstStyle>
            <a:lvl1pPr>
              <a:defRPr sz="788">
                <a:solidFill>
                  <a:srgbClr val="00203D"/>
                </a:solidFill>
              </a:defRPr>
            </a:lvl1pPr>
            <a:lvl2pPr>
              <a:defRPr sz="788">
                <a:solidFill>
                  <a:srgbClr val="00203D"/>
                </a:solidFill>
              </a:defRPr>
            </a:lvl2pPr>
            <a:lvl3pPr>
              <a:defRPr sz="788">
                <a:solidFill>
                  <a:srgbClr val="00203D"/>
                </a:solidFill>
              </a:defRPr>
            </a:lvl3pPr>
            <a:lvl4pPr>
              <a:defRPr sz="788">
                <a:solidFill>
                  <a:srgbClr val="00203D"/>
                </a:solidFill>
              </a:defRPr>
            </a:lvl4pPr>
            <a:lvl5pPr>
              <a:defRPr sz="788">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234480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 spalte">
    <p:spTree>
      <p:nvGrpSpPr>
        <p:cNvPr id="1" name=""/>
        <p:cNvGrpSpPr/>
        <p:nvPr/>
      </p:nvGrpSpPr>
      <p:grpSpPr>
        <a:xfrm>
          <a:off x="0" y="0"/>
          <a:ext cx="0" cy="0"/>
          <a:chOff x="0" y="0"/>
          <a:chExt cx="0" cy="0"/>
        </a:xfrm>
      </p:grpSpPr>
      <p:pic>
        <p:nvPicPr>
          <p:cNvPr id="2" name="Billede 1" descr="logo_højre_top.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8796" b="63235"/>
          <a:stretch/>
        </p:blipFill>
        <p:spPr>
          <a:xfrm>
            <a:off x="5403849" y="0"/>
            <a:ext cx="1454150" cy="1885950"/>
          </a:xfrm>
          <a:prstGeom prst="rect">
            <a:avLst/>
          </a:prstGeom>
        </p:spPr>
      </p:pic>
      <p:sp>
        <p:nvSpPr>
          <p:cNvPr id="9" name="Pladsholder til titel 1"/>
          <p:cNvSpPr>
            <a:spLocks noGrp="1"/>
          </p:cNvSpPr>
          <p:nvPr>
            <p:ph type="title"/>
          </p:nvPr>
        </p:nvSpPr>
        <p:spPr>
          <a:xfrm>
            <a:off x="513000" y="756001"/>
            <a:ext cx="5811441" cy="555229"/>
          </a:xfrm>
          <a:prstGeom prst="rect">
            <a:avLst/>
          </a:prstGeom>
        </p:spPr>
        <p:txBody>
          <a:bodyPr vert="horz" lIns="0" tIns="0" rIns="0" bIns="0" rtlCol="0" anchor="t" anchorCtr="0">
            <a:noAutofit/>
          </a:bodyPr>
          <a:lstStyle>
            <a:lvl1pPr>
              <a:defRPr sz="1238" b="1" i="0">
                <a:solidFill>
                  <a:schemeClr val="tx1"/>
                </a:solidFill>
                <a:latin typeface="Verdana"/>
                <a:cs typeface="Verdana"/>
              </a:defRPr>
            </a:lvl1pPr>
          </a:lstStyle>
          <a:p>
            <a:r>
              <a:rPr lang="da-DK"/>
              <a:t>Klik for at redigere i master</a:t>
            </a:r>
            <a:endParaRPr lang="da-DK" dirty="0"/>
          </a:p>
        </p:txBody>
      </p:sp>
      <p:sp>
        <p:nvSpPr>
          <p:cNvPr id="13" name="Pladsholder til tekst 12"/>
          <p:cNvSpPr>
            <a:spLocks noGrp="1"/>
          </p:cNvSpPr>
          <p:nvPr>
            <p:ph type="body" sz="quarter" idx="10"/>
          </p:nvPr>
        </p:nvSpPr>
        <p:spPr>
          <a:xfrm>
            <a:off x="513160" y="1778793"/>
            <a:ext cx="5513784" cy="2471739"/>
          </a:xfrm>
          <a:solidFill>
            <a:schemeClr val="tx1"/>
          </a:solidFill>
        </p:spPr>
        <p:txBody>
          <a:bodyPr lIns="108000" tIns="108000" rIns="108000" bIns="108000">
            <a:normAutofit/>
          </a:bodyPr>
          <a:lstStyle>
            <a:lvl1pPr>
              <a:defRPr sz="788">
                <a:solidFill>
                  <a:schemeClr val="bg1"/>
                </a:solidFill>
              </a:defRPr>
            </a:lvl1pPr>
            <a:lvl2pPr>
              <a:defRPr sz="788">
                <a:solidFill>
                  <a:schemeClr val="bg1"/>
                </a:solidFill>
              </a:defRPr>
            </a:lvl2pPr>
            <a:lvl3pPr>
              <a:defRPr sz="788">
                <a:solidFill>
                  <a:schemeClr val="bg1"/>
                </a:solidFill>
              </a:defRPr>
            </a:lvl3pPr>
            <a:lvl4pPr>
              <a:defRPr sz="788">
                <a:solidFill>
                  <a:schemeClr val="bg1"/>
                </a:solidFill>
              </a:defRPr>
            </a:lvl4pPr>
            <a:lvl5pPr>
              <a:defRPr sz="788">
                <a:solidFill>
                  <a:schemeClr val="bg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2604024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8796" b="63235"/>
          <a:stretch/>
        </p:blipFill>
        <p:spPr>
          <a:xfrm>
            <a:off x="5403849" y="0"/>
            <a:ext cx="1454150" cy="1885950"/>
          </a:xfrm>
          <a:prstGeom prst="rect">
            <a:avLst/>
          </a:prstGeom>
        </p:spPr>
      </p:pic>
      <p:sp>
        <p:nvSpPr>
          <p:cNvPr id="5" name="Pladsholder til titel 1"/>
          <p:cNvSpPr>
            <a:spLocks noGrp="1"/>
          </p:cNvSpPr>
          <p:nvPr>
            <p:ph type="title"/>
          </p:nvPr>
        </p:nvSpPr>
        <p:spPr>
          <a:xfrm>
            <a:off x="513000" y="756001"/>
            <a:ext cx="5811441" cy="555229"/>
          </a:xfrm>
          <a:prstGeom prst="rect">
            <a:avLst/>
          </a:prstGeom>
        </p:spPr>
        <p:txBody>
          <a:bodyPr vert="horz" lIns="0" tIns="0" rIns="0" bIns="0" rtlCol="0" anchor="t" anchorCtr="0">
            <a:noAutofit/>
          </a:bodyPr>
          <a:lstStyle>
            <a:lvl1pPr>
              <a:defRPr sz="1238"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0" y="1778793"/>
            <a:ext cx="5513784" cy="2471739"/>
          </a:xfrm>
          <a:noFill/>
        </p:spPr>
        <p:txBody>
          <a:bodyPr lIns="108000" tIns="108000" rIns="108000" bIns="108000">
            <a:normAutofit/>
          </a:bodyPr>
          <a:lstStyle>
            <a:lvl1pPr>
              <a:defRPr sz="788">
                <a:solidFill>
                  <a:schemeClr val="tx1"/>
                </a:solidFill>
              </a:defRPr>
            </a:lvl1pPr>
            <a:lvl2pPr>
              <a:defRPr sz="788">
                <a:solidFill>
                  <a:schemeClr val="tx1"/>
                </a:solidFill>
              </a:defRPr>
            </a:lvl2pPr>
            <a:lvl3pPr>
              <a:defRPr sz="788">
                <a:solidFill>
                  <a:schemeClr val="tx1"/>
                </a:solidFill>
              </a:defRPr>
            </a:lvl3pPr>
            <a:lvl4pPr>
              <a:defRPr sz="788">
                <a:solidFill>
                  <a:schemeClr val="tx1"/>
                </a:solidFill>
              </a:defRPr>
            </a:lvl4pPr>
            <a:lvl5pPr>
              <a:defRPr sz="788">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4095213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spalter">
    <p:spTree>
      <p:nvGrpSpPr>
        <p:cNvPr id="1" name=""/>
        <p:cNvGrpSpPr/>
        <p:nvPr/>
      </p:nvGrpSpPr>
      <p:grpSpPr>
        <a:xfrm>
          <a:off x="0" y="0"/>
          <a:ext cx="0" cy="0"/>
          <a:chOff x="0" y="0"/>
          <a:chExt cx="0" cy="0"/>
        </a:xfrm>
      </p:grpSpPr>
      <p:pic>
        <p:nvPicPr>
          <p:cNvPr id="9" name="Billede 8" descr="logo_højre_top.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8796" b="63235"/>
          <a:stretch/>
        </p:blipFill>
        <p:spPr>
          <a:xfrm>
            <a:off x="5403849" y="0"/>
            <a:ext cx="1454150" cy="1885950"/>
          </a:xfrm>
          <a:prstGeom prst="rect">
            <a:avLst/>
          </a:prstGeom>
        </p:spPr>
      </p:pic>
      <p:sp>
        <p:nvSpPr>
          <p:cNvPr id="8" name="Pladsholder til titel 1"/>
          <p:cNvSpPr>
            <a:spLocks noGrp="1"/>
          </p:cNvSpPr>
          <p:nvPr>
            <p:ph type="title"/>
          </p:nvPr>
        </p:nvSpPr>
        <p:spPr>
          <a:xfrm>
            <a:off x="513000" y="756001"/>
            <a:ext cx="5811441" cy="555229"/>
          </a:xfrm>
          <a:prstGeom prst="rect">
            <a:avLst/>
          </a:prstGeom>
        </p:spPr>
        <p:txBody>
          <a:bodyPr vert="horz" lIns="0" tIns="0" rIns="0" bIns="0" rtlCol="0" anchor="t" anchorCtr="0">
            <a:noAutofit/>
          </a:bodyPr>
          <a:lstStyle>
            <a:lvl1pPr>
              <a:defRPr sz="1238" b="1" i="0">
                <a:solidFill>
                  <a:schemeClr val="tx1"/>
                </a:solidFill>
                <a:latin typeface="Verdana"/>
                <a:cs typeface="Verdana"/>
              </a:defRPr>
            </a:lvl1pPr>
          </a:lstStyle>
          <a:p>
            <a:r>
              <a:rPr lang="da-DK"/>
              <a:t>Klik for at redigere i master</a:t>
            </a:r>
            <a:endParaRPr lang="da-DK" dirty="0"/>
          </a:p>
        </p:txBody>
      </p:sp>
      <p:sp>
        <p:nvSpPr>
          <p:cNvPr id="11" name="Pladsholder til tekst 12"/>
          <p:cNvSpPr>
            <a:spLocks noGrp="1"/>
          </p:cNvSpPr>
          <p:nvPr>
            <p:ph type="body" sz="quarter" idx="10"/>
          </p:nvPr>
        </p:nvSpPr>
        <p:spPr>
          <a:xfrm>
            <a:off x="513161" y="1778794"/>
            <a:ext cx="2693590" cy="2471738"/>
          </a:xfrm>
          <a:solidFill>
            <a:schemeClr val="tx1"/>
          </a:solidFill>
        </p:spPr>
        <p:txBody>
          <a:bodyPr lIns="108000" tIns="108000" rIns="108000" bIns="108000">
            <a:normAutofit/>
          </a:bodyPr>
          <a:lstStyle>
            <a:lvl1pPr>
              <a:defRPr sz="788">
                <a:solidFill>
                  <a:schemeClr val="bg1"/>
                </a:solidFill>
              </a:defRPr>
            </a:lvl1pPr>
            <a:lvl2pPr>
              <a:defRPr sz="788">
                <a:solidFill>
                  <a:schemeClr val="bg1"/>
                </a:solidFill>
              </a:defRPr>
            </a:lvl2pPr>
            <a:lvl3pPr>
              <a:defRPr sz="788">
                <a:solidFill>
                  <a:schemeClr val="bg1"/>
                </a:solidFill>
              </a:defRPr>
            </a:lvl3pPr>
            <a:lvl4pPr>
              <a:defRPr sz="788">
                <a:solidFill>
                  <a:schemeClr val="bg1"/>
                </a:solidFill>
              </a:defRPr>
            </a:lvl4pPr>
            <a:lvl5pPr>
              <a:defRPr sz="788">
                <a:solidFill>
                  <a:schemeClr val="bg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Pladsholder til tekst 12"/>
          <p:cNvSpPr>
            <a:spLocks noGrp="1"/>
          </p:cNvSpPr>
          <p:nvPr>
            <p:ph type="body" sz="quarter" idx="11"/>
          </p:nvPr>
        </p:nvSpPr>
        <p:spPr>
          <a:xfrm>
            <a:off x="3346451" y="1778794"/>
            <a:ext cx="2680493" cy="2471738"/>
          </a:xfrm>
          <a:solidFill>
            <a:schemeClr val="tx1"/>
          </a:solidFill>
        </p:spPr>
        <p:txBody>
          <a:bodyPr lIns="108000" tIns="108000" rIns="108000" bIns="108000">
            <a:normAutofit/>
          </a:bodyPr>
          <a:lstStyle>
            <a:lvl1pPr>
              <a:defRPr sz="788">
                <a:solidFill>
                  <a:schemeClr val="bg1"/>
                </a:solidFill>
              </a:defRPr>
            </a:lvl1pPr>
            <a:lvl2pPr>
              <a:defRPr sz="788">
                <a:solidFill>
                  <a:schemeClr val="bg1"/>
                </a:solidFill>
              </a:defRPr>
            </a:lvl2pPr>
            <a:lvl3pPr>
              <a:defRPr sz="788">
                <a:solidFill>
                  <a:schemeClr val="bg1"/>
                </a:solidFill>
              </a:defRPr>
            </a:lvl3pPr>
            <a:lvl4pPr>
              <a:defRPr sz="788">
                <a:solidFill>
                  <a:schemeClr val="bg1"/>
                </a:solidFill>
              </a:defRPr>
            </a:lvl4pPr>
            <a:lvl5pPr>
              <a:defRPr sz="788">
                <a:solidFill>
                  <a:schemeClr val="bg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5309187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8796" b="63235"/>
          <a:stretch/>
        </p:blipFill>
        <p:spPr>
          <a:xfrm>
            <a:off x="5403849" y="0"/>
            <a:ext cx="1454150" cy="1885950"/>
          </a:xfrm>
          <a:prstGeom prst="rect">
            <a:avLst/>
          </a:prstGeom>
        </p:spPr>
      </p:pic>
      <p:pic>
        <p:nvPicPr>
          <p:cNvPr id="4" name="Billede 3" descr="PPT_grafik_log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85108" t="85207"/>
          <a:stretch/>
        </p:blipFill>
        <p:spPr>
          <a:xfrm>
            <a:off x="5836709" y="4381500"/>
            <a:ext cx="1021291" cy="758868"/>
          </a:xfrm>
          <a:prstGeom prst="rect">
            <a:avLst/>
          </a:prstGeom>
        </p:spPr>
      </p:pic>
      <p:sp>
        <p:nvSpPr>
          <p:cNvPr id="5" name="Pladsholder til titel 1"/>
          <p:cNvSpPr>
            <a:spLocks noGrp="1"/>
          </p:cNvSpPr>
          <p:nvPr>
            <p:ph type="title"/>
          </p:nvPr>
        </p:nvSpPr>
        <p:spPr>
          <a:xfrm>
            <a:off x="513000" y="756001"/>
            <a:ext cx="5811441" cy="555229"/>
          </a:xfrm>
          <a:prstGeom prst="rect">
            <a:avLst/>
          </a:prstGeom>
        </p:spPr>
        <p:txBody>
          <a:bodyPr vert="horz" lIns="0" tIns="0" rIns="0" bIns="0" rtlCol="0" anchor="t" anchorCtr="0">
            <a:noAutofit/>
          </a:bodyPr>
          <a:lstStyle>
            <a:lvl1pPr>
              <a:defRPr sz="1238"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1" y="1778794"/>
            <a:ext cx="2693590" cy="2471738"/>
          </a:xfrm>
          <a:noFill/>
        </p:spPr>
        <p:txBody>
          <a:bodyPr lIns="108000" tIns="108000" rIns="108000" bIns="108000">
            <a:normAutofit/>
          </a:bodyPr>
          <a:lstStyle>
            <a:lvl1pPr>
              <a:defRPr sz="788">
                <a:solidFill>
                  <a:schemeClr val="tx1"/>
                </a:solidFill>
              </a:defRPr>
            </a:lvl1pPr>
            <a:lvl2pPr>
              <a:defRPr sz="788">
                <a:solidFill>
                  <a:schemeClr val="tx1"/>
                </a:solidFill>
              </a:defRPr>
            </a:lvl2pPr>
            <a:lvl3pPr>
              <a:defRPr sz="788">
                <a:solidFill>
                  <a:schemeClr val="tx1"/>
                </a:solidFill>
              </a:defRPr>
            </a:lvl3pPr>
            <a:lvl4pPr>
              <a:defRPr sz="788">
                <a:solidFill>
                  <a:schemeClr val="tx1"/>
                </a:solidFill>
              </a:defRPr>
            </a:lvl4pPr>
            <a:lvl5pPr>
              <a:defRPr sz="788">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3346451" y="1778794"/>
            <a:ext cx="2680493" cy="2471738"/>
          </a:xfrm>
          <a:noFill/>
        </p:spPr>
        <p:txBody>
          <a:bodyPr lIns="108000" tIns="108000" rIns="108000" bIns="108000">
            <a:normAutofit/>
          </a:bodyPr>
          <a:lstStyle>
            <a:lvl1pPr>
              <a:defRPr sz="788">
                <a:solidFill>
                  <a:srgbClr val="00203D"/>
                </a:solidFill>
              </a:defRPr>
            </a:lvl1pPr>
            <a:lvl2pPr>
              <a:defRPr sz="788">
                <a:solidFill>
                  <a:srgbClr val="00203D"/>
                </a:solidFill>
              </a:defRPr>
            </a:lvl2pPr>
            <a:lvl3pPr>
              <a:defRPr sz="788">
                <a:solidFill>
                  <a:srgbClr val="00203D"/>
                </a:solidFill>
              </a:defRPr>
            </a:lvl3pPr>
            <a:lvl4pPr>
              <a:defRPr sz="788">
                <a:solidFill>
                  <a:srgbClr val="00203D"/>
                </a:solidFill>
              </a:defRPr>
            </a:lvl4pPr>
            <a:lvl5pPr>
              <a:defRPr sz="788">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6233908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 tekstbokse">
    <p:spTree>
      <p:nvGrpSpPr>
        <p:cNvPr id="1" name=""/>
        <p:cNvGrpSpPr/>
        <p:nvPr/>
      </p:nvGrpSpPr>
      <p:grpSpPr>
        <a:xfrm>
          <a:off x="0" y="0"/>
          <a:ext cx="0" cy="0"/>
          <a:chOff x="0" y="0"/>
          <a:chExt cx="0" cy="0"/>
        </a:xfrm>
      </p:grpSpPr>
      <p:pic>
        <p:nvPicPr>
          <p:cNvPr id="12" name="Billede 11" descr="logo_højre_top.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8796" b="63235"/>
          <a:stretch/>
        </p:blipFill>
        <p:spPr>
          <a:xfrm>
            <a:off x="5403849" y="0"/>
            <a:ext cx="1454150" cy="1885950"/>
          </a:xfrm>
          <a:prstGeom prst="rect">
            <a:avLst/>
          </a:prstGeom>
        </p:spPr>
      </p:pic>
      <p:sp>
        <p:nvSpPr>
          <p:cNvPr id="11" name="Pladsholder til titel 1"/>
          <p:cNvSpPr>
            <a:spLocks noGrp="1"/>
          </p:cNvSpPr>
          <p:nvPr>
            <p:ph type="title"/>
          </p:nvPr>
        </p:nvSpPr>
        <p:spPr>
          <a:xfrm>
            <a:off x="513000" y="756001"/>
            <a:ext cx="5811441" cy="555229"/>
          </a:xfrm>
          <a:prstGeom prst="rect">
            <a:avLst/>
          </a:prstGeom>
        </p:spPr>
        <p:txBody>
          <a:bodyPr vert="horz" lIns="0" tIns="0" rIns="0" bIns="0" rtlCol="0" anchor="t" anchorCtr="0">
            <a:noAutofit/>
          </a:bodyPr>
          <a:lstStyle>
            <a:lvl1pPr>
              <a:defRPr sz="1238" b="1" i="0">
                <a:latin typeface="Verdana"/>
                <a:cs typeface="Verdana"/>
              </a:defRPr>
            </a:lvl1pPr>
          </a:lstStyle>
          <a:p>
            <a:r>
              <a:rPr lang="da-DK"/>
              <a:t>Klik for at redigere i master</a:t>
            </a:r>
            <a:endParaRPr lang="da-DK" dirty="0"/>
          </a:p>
        </p:txBody>
      </p:sp>
      <p:sp>
        <p:nvSpPr>
          <p:cNvPr id="13" name="Pladsholder til tekst 12"/>
          <p:cNvSpPr>
            <a:spLocks noGrp="1"/>
          </p:cNvSpPr>
          <p:nvPr>
            <p:ph type="body" sz="quarter" idx="10"/>
          </p:nvPr>
        </p:nvSpPr>
        <p:spPr>
          <a:xfrm>
            <a:off x="508398" y="1778794"/>
            <a:ext cx="2693590" cy="1180307"/>
          </a:xfrm>
          <a:solidFill>
            <a:schemeClr val="tx1"/>
          </a:solidFill>
        </p:spPr>
        <p:txBody>
          <a:bodyPr lIns="108000" tIns="108000" rIns="108000" bIns="108000">
            <a:noAutofit/>
          </a:bodyPr>
          <a:lstStyle>
            <a:lvl1pPr>
              <a:defRPr sz="788">
                <a:solidFill>
                  <a:schemeClr val="bg1"/>
                </a:solidFill>
              </a:defRPr>
            </a:lvl1pPr>
            <a:lvl2pPr>
              <a:defRPr sz="788">
                <a:solidFill>
                  <a:schemeClr val="bg1"/>
                </a:solidFill>
              </a:defRPr>
            </a:lvl2pPr>
            <a:lvl3pPr>
              <a:defRPr sz="788">
                <a:solidFill>
                  <a:schemeClr val="bg1"/>
                </a:solidFill>
              </a:defRPr>
            </a:lvl3pPr>
            <a:lvl4pPr>
              <a:defRPr sz="788">
                <a:solidFill>
                  <a:schemeClr val="bg1"/>
                </a:solidFill>
              </a:defRPr>
            </a:lvl4pPr>
            <a:lvl5pPr>
              <a:defRPr sz="788">
                <a:solidFill>
                  <a:schemeClr val="bg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4" name="Pladsholder til tekst 12"/>
          <p:cNvSpPr>
            <a:spLocks noGrp="1"/>
          </p:cNvSpPr>
          <p:nvPr>
            <p:ph type="body" sz="quarter" idx="11"/>
          </p:nvPr>
        </p:nvSpPr>
        <p:spPr>
          <a:xfrm>
            <a:off x="3341687" y="1778794"/>
            <a:ext cx="2680493" cy="1180307"/>
          </a:xfrm>
          <a:solidFill>
            <a:schemeClr val="tx1"/>
          </a:solidFill>
        </p:spPr>
        <p:txBody>
          <a:bodyPr lIns="108000" tIns="108000" rIns="108000" bIns="108000">
            <a:noAutofit/>
          </a:bodyPr>
          <a:lstStyle>
            <a:lvl1pPr>
              <a:defRPr sz="788">
                <a:solidFill>
                  <a:schemeClr val="bg1"/>
                </a:solidFill>
              </a:defRPr>
            </a:lvl1pPr>
            <a:lvl2pPr>
              <a:defRPr sz="788">
                <a:solidFill>
                  <a:schemeClr val="bg1"/>
                </a:solidFill>
              </a:defRPr>
            </a:lvl2pPr>
            <a:lvl3pPr>
              <a:defRPr sz="788">
                <a:solidFill>
                  <a:schemeClr val="bg1"/>
                </a:solidFill>
              </a:defRPr>
            </a:lvl3pPr>
            <a:lvl4pPr>
              <a:defRPr sz="788">
                <a:solidFill>
                  <a:schemeClr val="bg1"/>
                </a:solidFill>
              </a:defRPr>
            </a:lvl4pPr>
            <a:lvl5pPr>
              <a:defRPr sz="788">
                <a:solidFill>
                  <a:schemeClr val="bg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Pladsholder til tekst 12"/>
          <p:cNvSpPr>
            <a:spLocks noGrp="1"/>
          </p:cNvSpPr>
          <p:nvPr>
            <p:ph type="body" sz="quarter" idx="12"/>
          </p:nvPr>
        </p:nvSpPr>
        <p:spPr>
          <a:xfrm>
            <a:off x="513161" y="3086707"/>
            <a:ext cx="2693590" cy="1163825"/>
          </a:xfrm>
          <a:solidFill>
            <a:schemeClr val="tx1"/>
          </a:solidFill>
        </p:spPr>
        <p:txBody>
          <a:bodyPr lIns="108000" tIns="108000" rIns="108000" bIns="108000">
            <a:noAutofit/>
          </a:bodyPr>
          <a:lstStyle>
            <a:lvl1pPr>
              <a:defRPr sz="788">
                <a:solidFill>
                  <a:schemeClr val="bg1"/>
                </a:solidFill>
              </a:defRPr>
            </a:lvl1pPr>
            <a:lvl2pPr>
              <a:defRPr sz="788">
                <a:solidFill>
                  <a:schemeClr val="bg1"/>
                </a:solidFill>
              </a:defRPr>
            </a:lvl2pPr>
            <a:lvl3pPr>
              <a:defRPr sz="788">
                <a:solidFill>
                  <a:schemeClr val="bg1"/>
                </a:solidFill>
              </a:defRPr>
            </a:lvl3pPr>
            <a:lvl4pPr>
              <a:defRPr sz="788">
                <a:solidFill>
                  <a:schemeClr val="bg1"/>
                </a:solidFill>
              </a:defRPr>
            </a:lvl4pPr>
            <a:lvl5pPr>
              <a:defRPr sz="788">
                <a:solidFill>
                  <a:schemeClr val="bg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6" name="Pladsholder til tekst 12"/>
          <p:cNvSpPr>
            <a:spLocks noGrp="1"/>
          </p:cNvSpPr>
          <p:nvPr>
            <p:ph type="body" sz="quarter" idx="13"/>
          </p:nvPr>
        </p:nvSpPr>
        <p:spPr>
          <a:xfrm>
            <a:off x="3341687" y="3086707"/>
            <a:ext cx="2680493" cy="1163825"/>
          </a:xfrm>
          <a:solidFill>
            <a:schemeClr val="tx1"/>
          </a:solidFill>
        </p:spPr>
        <p:txBody>
          <a:bodyPr lIns="108000" tIns="108000" rIns="108000" bIns="108000">
            <a:noAutofit/>
          </a:bodyPr>
          <a:lstStyle>
            <a:lvl1pPr>
              <a:defRPr sz="788">
                <a:solidFill>
                  <a:schemeClr val="bg1"/>
                </a:solidFill>
              </a:defRPr>
            </a:lvl1pPr>
            <a:lvl2pPr>
              <a:defRPr sz="788">
                <a:solidFill>
                  <a:schemeClr val="bg1"/>
                </a:solidFill>
              </a:defRPr>
            </a:lvl2pPr>
            <a:lvl3pPr>
              <a:defRPr sz="788">
                <a:solidFill>
                  <a:schemeClr val="bg1"/>
                </a:solidFill>
              </a:defRPr>
            </a:lvl3pPr>
            <a:lvl4pPr>
              <a:defRPr sz="788">
                <a:solidFill>
                  <a:schemeClr val="bg1"/>
                </a:solidFill>
              </a:defRPr>
            </a:lvl4pPr>
            <a:lvl5pPr>
              <a:defRPr sz="788">
                <a:solidFill>
                  <a:schemeClr val="bg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5229648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8796" b="63235"/>
          <a:stretch/>
        </p:blipFill>
        <p:spPr>
          <a:xfrm>
            <a:off x="5403849" y="0"/>
            <a:ext cx="1454150" cy="1885950"/>
          </a:xfrm>
          <a:prstGeom prst="rect">
            <a:avLst/>
          </a:prstGeom>
        </p:spPr>
      </p:pic>
      <p:sp>
        <p:nvSpPr>
          <p:cNvPr id="5" name="Pladsholder til titel 1"/>
          <p:cNvSpPr>
            <a:spLocks noGrp="1"/>
          </p:cNvSpPr>
          <p:nvPr>
            <p:ph type="title"/>
          </p:nvPr>
        </p:nvSpPr>
        <p:spPr>
          <a:xfrm>
            <a:off x="513000" y="756001"/>
            <a:ext cx="5811441" cy="555229"/>
          </a:xfrm>
          <a:prstGeom prst="rect">
            <a:avLst/>
          </a:prstGeom>
        </p:spPr>
        <p:txBody>
          <a:bodyPr vert="horz" lIns="0" tIns="0" rIns="0" bIns="0" rtlCol="0" anchor="t" anchorCtr="0">
            <a:noAutofit/>
          </a:bodyPr>
          <a:lstStyle>
            <a:lvl1pPr>
              <a:defRPr sz="1463" b="1" i="0">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1" y="1778794"/>
            <a:ext cx="2693590" cy="1180307"/>
          </a:xfrm>
          <a:noFill/>
        </p:spPr>
        <p:txBody>
          <a:bodyPr lIns="108000" tIns="108000" rIns="108000" bIns="108000">
            <a:noAutofit/>
          </a:bodyPr>
          <a:lstStyle>
            <a:lvl1pPr>
              <a:defRPr sz="788">
                <a:solidFill>
                  <a:schemeClr val="tx1"/>
                </a:solidFill>
              </a:defRPr>
            </a:lvl1pPr>
            <a:lvl2pPr>
              <a:defRPr sz="788">
                <a:solidFill>
                  <a:schemeClr val="tx1"/>
                </a:solidFill>
              </a:defRPr>
            </a:lvl2pPr>
            <a:lvl3pPr>
              <a:defRPr sz="788">
                <a:solidFill>
                  <a:schemeClr val="tx1"/>
                </a:solidFill>
              </a:defRPr>
            </a:lvl3pPr>
            <a:lvl4pPr>
              <a:defRPr sz="788">
                <a:solidFill>
                  <a:schemeClr val="tx1"/>
                </a:solidFill>
              </a:defRPr>
            </a:lvl4pPr>
            <a:lvl5pPr>
              <a:defRPr sz="788">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3346451" y="1778794"/>
            <a:ext cx="2680493" cy="1180307"/>
          </a:xfrm>
          <a:noFill/>
        </p:spPr>
        <p:txBody>
          <a:bodyPr lIns="108000" tIns="108000" rIns="108000" bIns="108000">
            <a:noAutofit/>
          </a:bodyPr>
          <a:lstStyle>
            <a:lvl1pPr>
              <a:defRPr sz="788">
                <a:solidFill>
                  <a:schemeClr val="tx1"/>
                </a:solidFill>
              </a:defRPr>
            </a:lvl1pPr>
            <a:lvl2pPr>
              <a:defRPr sz="788">
                <a:solidFill>
                  <a:schemeClr val="tx1"/>
                </a:solidFill>
              </a:defRPr>
            </a:lvl2pPr>
            <a:lvl3pPr>
              <a:defRPr sz="788">
                <a:solidFill>
                  <a:schemeClr val="tx1"/>
                </a:solidFill>
              </a:defRPr>
            </a:lvl3pPr>
            <a:lvl4pPr>
              <a:defRPr sz="788">
                <a:solidFill>
                  <a:schemeClr val="tx1"/>
                </a:solidFill>
              </a:defRPr>
            </a:lvl4pPr>
            <a:lvl5pPr>
              <a:defRPr sz="788">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12"/>
          <p:cNvSpPr>
            <a:spLocks noGrp="1"/>
          </p:cNvSpPr>
          <p:nvPr>
            <p:ph type="body" sz="quarter" idx="12"/>
          </p:nvPr>
        </p:nvSpPr>
        <p:spPr>
          <a:xfrm>
            <a:off x="513161" y="3086707"/>
            <a:ext cx="2693590" cy="1163825"/>
          </a:xfrm>
          <a:noFill/>
        </p:spPr>
        <p:txBody>
          <a:bodyPr lIns="108000" tIns="108000" rIns="108000" bIns="108000">
            <a:noAutofit/>
          </a:bodyPr>
          <a:lstStyle>
            <a:lvl1pPr>
              <a:defRPr sz="788">
                <a:solidFill>
                  <a:schemeClr val="tx1"/>
                </a:solidFill>
              </a:defRPr>
            </a:lvl1pPr>
            <a:lvl2pPr>
              <a:defRPr sz="788">
                <a:solidFill>
                  <a:schemeClr val="tx1"/>
                </a:solidFill>
              </a:defRPr>
            </a:lvl2pPr>
            <a:lvl3pPr>
              <a:defRPr sz="788">
                <a:solidFill>
                  <a:schemeClr val="tx1"/>
                </a:solidFill>
              </a:defRPr>
            </a:lvl3pPr>
            <a:lvl4pPr>
              <a:defRPr sz="788">
                <a:solidFill>
                  <a:schemeClr val="tx1"/>
                </a:solidFill>
              </a:defRPr>
            </a:lvl4pPr>
            <a:lvl5pPr>
              <a:defRPr sz="788">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tekst 12"/>
          <p:cNvSpPr>
            <a:spLocks noGrp="1"/>
          </p:cNvSpPr>
          <p:nvPr>
            <p:ph type="body" sz="quarter" idx="13"/>
          </p:nvPr>
        </p:nvSpPr>
        <p:spPr>
          <a:xfrm>
            <a:off x="3346451" y="3086707"/>
            <a:ext cx="2680493" cy="1163825"/>
          </a:xfrm>
          <a:noFill/>
        </p:spPr>
        <p:txBody>
          <a:bodyPr lIns="108000" tIns="108000" rIns="108000" bIns="108000">
            <a:noAutofit/>
          </a:bodyPr>
          <a:lstStyle>
            <a:lvl1pPr>
              <a:defRPr sz="788">
                <a:solidFill>
                  <a:schemeClr val="tx1"/>
                </a:solidFill>
              </a:defRPr>
            </a:lvl1pPr>
            <a:lvl2pPr>
              <a:defRPr sz="788">
                <a:solidFill>
                  <a:schemeClr val="tx1"/>
                </a:solidFill>
              </a:defRPr>
            </a:lvl2pPr>
            <a:lvl3pPr>
              <a:defRPr sz="788">
                <a:solidFill>
                  <a:schemeClr val="tx1"/>
                </a:solidFill>
              </a:defRPr>
            </a:lvl3pPr>
            <a:lvl4pPr>
              <a:defRPr sz="788">
                <a:solidFill>
                  <a:schemeClr val="tx1"/>
                </a:solidFill>
              </a:defRPr>
            </a:lvl4pPr>
            <a:lvl5pPr>
              <a:defRPr sz="788">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083969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Forside">
    <p:spTree>
      <p:nvGrpSpPr>
        <p:cNvPr id="1" name=""/>
        <p:cNvGrpSpPr/>
        <p:nvPr/>
      </p:nvGrpSpPr>
      <p:grpSpPr>
        <a:xfrm>
          <a:off x="0" y="0"/>
          <a:ext cx="0" cy="0"/>
          <a:chOff x="0" y="0"/>
          <a:chExt cx="0" cy="0"/>
        </a:xfrm>
      </p:grpSpPr>
      <p:sp>
        <p:nvSpPr>
          <p:cNvPr id="10" name="Pladsholder til titel 1"/>
          <p:cNvSpPr>
            <a:spLocks noGrp="1"/>
          </p:cNvSpPr>
          <p:nvPr>
            <p:ph type="title"/>
          </p:nvPr>
        </p:nvSpPr>
        <p:spPr>
          <a:xfrm>
            <a:off x="0" y="1732148"/>
            <a:ext cx="6876337" cy="857250"/>
          </a:xfrm>
          <a:prstGeom prst="rect">
            <a:avLst/>
          </a:prstGeom>
        </p:spPr>
        <p:txBody>
          <a:bodyPr vert="horz" lIns="0" tIns="0" rIns="91440" bIns="0" rtlCol="0" anchor="b" anchorCtr="0">
            <a:noAutofit/>
          </a:bodyPr>
          <a:lstStyle>
            <a:lvl1pPr algn="ctr">
              <a:defRPr sz="1800" b="1">
                <a:solidFill>
                  <a:schemeClr val="bg1"/>
                </a:solidFill>
                <a:latin typeface="Verdana"/>
                <a:cs typeface="Verdana"/>
              </a:defRPr>
            </a:lvl1pPr>
          </a:lstStyle>
          <a:p>
            <a:r>
              <a:rPr lang="da-DK"/>
              <a:t>Klik for at redigere i master</a:t>
            </a:r>
            <a:endParaRPr lang="da-DK" dirty="0"/>
          </a:p>
        </p:txBody>
      </p:sp>
      <p:sp>
        <p:nvSpPr>
          <p:cNvPr id="11" name="Pladsholder til titel 1"/>
          <p:cNvSpPr txBox="1">
            <a:spLocks/>
          </p:cNvSpPr>
          <p:nvPr userDrawn="1"/>
        </p:nvSpPr>
        <p:spPr>
          <a:xfrm>
            <a:off x="0" y="2600222"/>
            <a:ext cx="6858000" cy="857250"/>
          </a:xfrm>
          <a:prstGeom prst="rect">
            <a:avLst/>
          </a:prstGeom>
        </p:spPr>
        <p:txBody>
          <a:bodyPr vert="horz" lIns="51435" tIns="0" rIns="51435" bIns="25718"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1350" b="0" dirty="0">
              <a:solidFill>
                <a:schemeClr val="bg1"/>
              </a:solidFill>
              <a:latin typeface="Verdana"/>
              <a:cs typeface="Verdana"/>
            </a:endParaRPr>
          </a:p>
        </p:txBody>
      </p:sp>
      <p:sp>
        <p:nvSpPr>
          <p:cNvPr id="13" name="Pladsholder til titel 1"/>
          <p:cNvSpPr txBox="1">
            <a:spLocks/>
          </p:cNvSpPr>
          <p:nvPr userDrawn="1"/>
        </p:nvSpPr>
        <p:spPr>
          <a:xfrm>
            <a:off x="0" y="2605634"/>
            <a:ext cx="6858000" cy="857250"/>
          </a:xfrm>
          <a:prstGeom prst="rect">
            <a:avLst/>
          </a:prstGeom>
        </p:spPr>
        <p:txBody>
          <a:bodyPr vert="horz" lIns="51435" tIns="0" rIns="51435" bIns="25718"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1406" b="0" dirty="0">
              <a:solidFill>
                <a:schemeClr val="bg1"/>
              </a:solidFill>
              <a:latin typeface="Verdana"/>
              <a:cs typeface="Verdana"/>
            </a:endParaRPr>
          </a:p>
        </p:txBody>
      </p:sp>
      <p:sp>
        <p:nvSpPr>
          <p:cNvPr id="16" name="Pladsholder til tekst 15"/>
          <p:cNvSpPr>
            <a:spLocks noGrp="1"/>
          </p:cNvSpPr>
          <p:nvPr>
            <p:ph type="body" sz="quarter" idx="10"/>
          </p:nvPr>
        </p:nvSpPr>
        <p:spPr>
          <a:xfrm>
            <a:off x="0" y="2605634"/>
            <a:ext cx="6876337" cy="542925"/>
          </a:xfrm>
        </p:spPr>
        <p:txBody>
          <a:bodyPr>
            <a:noAutofit/>
          </a:bodyPr>
          <a:lstStyle>
            <a:lvl1pPr marL="0" indent="0" algn="ctr">
              <a:buNone/>
              <a:defRPr sz="1406">
                <a:solidFill>
                  <a:schemeClr val="bg1"/>
                </a:solidFill>
                <a:latin typeface="Verdana"/>
                <a:cs typeface="Verdana"/>
              </a:defRPr>
            </a:lvl1pPr>
          </a:lstStyle>
          <a:p>
            <a:pPr lvl="0"/>
            <a:r>
              <a:rPr lang="da-DK"/>
              <a:t>Klik for at redigere i master</a:t>
            </a:r>
          </a:p>
        </p:txBody>
      </p:sp>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11"/>
            <a:ext cx="6876336" cy="5144391"/>
          </a:xfrm>
          <a:prstGeom prst="rect">
            <a:avLst/>
          </a:prstGeom>
        </p:spPr>
      </p:pic>
      <p:pic>
        <p:nvPicPr>
          <p:cNvPr id="4" name="Billed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3611" y="2096868"/>
            <a:ext cx="1582820" cy="1070789"/>
          </a:xfrm>
          <a:prstGeom prst="rect">
            <a:avLst/>
          </a:prstGeom>
        </p:spPr>
      </p:pic>
    </p:spTree>
    <p:extLst>
      <p:ext uri="{BB962C8B-B14F-4D97-AF65-F5344CB8AC3E}">
        <p14:creationId xmlns:p14="http://schemas.microsoft.com/office/powerpoint/2010/main" val="3384783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nktopsætning m. abe">
    <p:spTree>
      <p:nvGrpSpPr>
        <p:cNvPr id="1" name=""/>
        <p:cNvGrpSpPr/>
        <p:nvPr/>
      </p:nvGrpSpPr>
      <p:grpSpPr>
        <a:xfrm>
          <a:off x="0" y="0"/>
          <a:ext cx="0" cy="0"/>
          <a:chOff x="0" y="0"/>
          <a:chExt cx="0" cy="0"/>
        </a:xfrm>
      </p:grpSpPr>
      <p:pic>
        <p:nvPicPr>
          <p:cNvPr id="7" name="Billede 6" descr="KL7 abe.png"/>
          <p:cNvPicPr>
            <a:picLocks noChangeAspect="1"/>
          </p:cNvPicPr>
          <p:nvPr userDrawn="1"/>
        </p:nvPicPr>
        <p:blipFill rotWithShape="1">
          <a:blip r:embed="rId2" cstate="print">
            <a:alphaModFix amt="20000"/>
            <a:extLst>
              <a:ext uri="{BEBA8EAE-BF5A-486C-A8C5-ECC9F3942E4B}">
                <a14:imgProps xmlns:a14="http://schemas.microsoft.com/office/drawing/2010/main">
                  <a14:imgLayer r:embed="rId3">
                    <a14:imgEffect>
                      <a14:backgroundRemoval t="566" b="100000" l="0" r="100000"/>
                    </a14:imgEffect>
                  </a14:imgLayer>
                </a14:imgProps>
              </a:ext>
              <a:ext uri="{28A0092B-C50C-407E-A947-70E740481C1C}">
                <a14:useLocalDpi xmlns:a14="http://schemas.microsoft.com/office/drawing/2010/main"/>
              </a:ext>
            </a:extLst>
          </a:blip>
          <a:srcRect/>
          <a:stretch/>
        </p:blipFill>
        <p:spPr bwMode="auto">
          <a:xfrm>
            <a:off x="4027990" y="594239"/>
            <a:ext cx="2362976" cy="4563099"/>
          </a:xfrm>
          <a:prstGeom prst="rect">
            <a:avLst/>
          </a:prstGeom>
          <a:noFill/>
          <a:ln w="9525">
            <a:noFill/>
            <a:miter lim="800000"/>
            <a:headEnd/>
            <a:tailEnd/>
          </a:ln>
        </p:spPr>
      </p:pic>
      <p:sp>
        <p:nvSpPr>
          <p:cNvPr id="3" name="Pladsholder til tekst 2"/>
          <p:cNvSpPr>
            <a:spLocks noGrp="1"/>
          </p:cNvSpPr>
          <p:nvPr>
            <p:ph type="body" sz="quarter" idx="10" hasCustomPrompt="1"/>
          </p:nvPr>
        </p:nvSpPr>
        <p:spPr>
          <a:xfrm>
            <a:off x="201330" y="592139"/>
            <a:ext cx="6424709" cy="4167822"/>
          </a:xfrm>
          <a:prstGeom prst="rect">
            <a:avLst/>
          </a:prstGeom>
        </p:spPr>
        <p:txBody>
          <a:bodyPr vert="horz"/>
          <a:lstStyle>
            <a:lvl1pPr>
              <a:defRPr sz="1350">
                <a:latin typeface="Arial" charset="0"/>
                <a:ea typeface="Arial" charset="0"/>
                <a:cs typeface="Arial" charset="0"/>
              </a:defRPr>
            </a:lvl1pPr>
            <a:lvl2pPr marL="557213" indent="-214313">
              <a:buFont typeface="Arial" charset="0"/>
              <a:buChar char="•"/>
              <a:defRPr sz="1200">
                <a:latin typeface="Arial" charset="0"/>
                <a:ea typeface="Arial" charset="0"/>
                <a:cs typeface="Arial" charset="0"/>
              </a:defRPr>
            </a:lvl2pPr>
            <a:lvl3pPr marL="857250" indent="-171450">
              <a:buFont typeface="Arial" charset="0"/>
              <a:buChar char="•"/>
              <a:defRPr sz="1050">
                <a:latin typeface="Arial" charset="0"/>
                <a:ea typeface="Arial" charset="0"/>
                <a:cs typeface="Arial" charset="0"/>
              </a:defRPr>
            </a:lvl3pPr>
            <a:lvl4pPr marL="1200150" indent="-171450">
              <a:buFont typeface="Wingdings" charset="2"/>
              <a:buChar char="ü"/>
              <a:defRPr sz="975">
                <a:latin typeface="Arial" charset="0"/>
                <a:ea typeface="Arial" charset="0"/>
                <a:cs typeface="Arial" charset="0"/>
              </a:defRPr>
            </a:lvl4pPr>
            <a:lvl5pPr marL="1543050" indent="-171450">
              <a:buFont typeface="Wingdings" charset="2"/>
              <a:buChar char="Ø"/>
              <a:defRPr sz="900">
                <a:latin typeface="Arial" charset="0"/>
                <a:ea typeface="Arial" charset="0"/>
                <a:cs typeface="Arial" charset="0"/>
              </a:defRPr>
            </a:lvl5pPr>
          </a:lstStyle>
          <a:p>
            <a:pPr lvl="0"/>
            <a:r>
              <a:rPr lang="da-DK" dirty="0"/>
              <a:t>Klik for at redigere tekst i præsentationen</a:t>
            </a:r>
          </a:p>
          <a:p>
            <a:pPr lvl="1"/>
            <a:r>
              <a:rPr lang="da-DK" dirty="0"/>
              <a:t>Klik for at redigere tekst i præsentationen</a:t>
            </a:r>
          </a:p>
          <a:p>
            <a:pPr lvl="2"/>
            <a:r>
              <a:rPr lang="da-DK" dirty="0"/>
              <a:t>Klik for at redigere tekst i præsentationen</a:t>
            </a:r>
          </a:p>
        </p:txBody>
      </p:sp>
      <p:sp>
        <p:nvSpPr>
          <p:cNvPr id="5" name="Pladsholder til titel 11"/>
          <p:cNvSpPr>
            <a:spLocks noGrp="1"/>
          </p:cNvSpPr>
          <p:nvPr>
            <p:ph type="title"/>
          </p:nvPr>
        </p:nvSpPr>
        <p:spPr>
          <a:xfrm>
            <a:off x="201329" y="64280"/>
            <a:ext cx="5756558" cy="428625"/>
          </a:xfrm>
          <a:prstGeom prst="rect">
            <a:avLst/>
          </a:prstGeom>
        </p:spPr>
        <p:txBody>
          <a:bodyPr vert="horz" lIns="91440" tIns="45720" rIns="91440" bIns="45720" rtlCol="0" anchor="ctr">
            <a:noAutofit/>
          </a:bodyPr>
          <a:lstStyle/>
          <a:p>
            <a:r>
              <a:rPr lang="da-DK" dirty="0"/>
              <a:t>Slide titel</a:t>
            </a:r>
          </a:p>
        </p:txBody>
      </p:sp>
      <p:sp>
        <p:nvSpPr>
          <p:cNvPr id="6" name="Pladsholder til diasnummer 5"/>
          <p:cNvSpPr>
            <a:spLocks noGrp="1"/>
          </p:cNvSpPr>
          <p:nvPr>
            <p:ph type="sldNum" sz="quarter" idx="4"/>
          </p:nvPr>
        </p:nvSpPr>
        <p:spPr>
          <a:xfrm>
            <a:off x="5042297" y="4876975"/>
            <a:ext cx="1600200" cy="274637"/>
          </a:xfrm>
          <a:prstGeom prst="rect">
            <a:avLst/>
          </a:prstGeom>
        </p:spPr>
        <p:txBody>
          <a:bodyPr vert="horz" lIns="91440" tIns="45720" rIns="91440" bIns="45720" rtlCol="0" anchor="ctr"/>
          <a:lstStyle>
            <a:lvl1pPr algn="r">
              <a:defRPr sz="600">
                <a:solidFill>
                  <a:schemeClr val="tx1">
                    <a:tint val="75000"/>
                  </a:schemeClr>
                </a:solidFill>
              </a:defRPr>
            </a:lvl1pPr>
          </a:lstStyle>
          <a:p>
            <a:fld id="{C1A41E66-A6B1-F147-8596-FFD6570EDCAD}" type="slidenum">
              <a:rPr lang="da-DK" smtClean="0"/>
              <a:pPr/>
              <a:t>‹nr.›</a:t>
            </a:fld>
            <a:endParaRPr lang="da-DK" dirty="0"/>
          </a:p>
        </p:txBody>
      </p:sp>
    </p:spTree>
    <p:extLst>
      <p:ext uri="{BB962C8B-B14F-4D97-AF65-F5344CB8AC3E}">
        <p14:creationId xmlns:p14="http://schemas.microsoft.com/office/powerpoint/2010/main" val="35030623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 tekstboks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49" y="0"/>
            <a:ext cx="1454150" cy="1885950"/>
          </a:xfrm>
          <a:prstGeom prst="rect">
            <a:avLst/>
          </a:prstGeom>
        </p:spPr>
      </p:pic>
      <p:pic>
        <p:nvPicPr>
          <p:cNvPr id="4" name="Billede 3"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6709" y="4381500"/>
            <a:ext cx="1021291" cy="758868"/>
          </a:xfrm>
          <a:prstGeom prst="rect">
            <a:avLst/>
          </a:prstGeom>
        </p:spPr>
      </p:pic>
      <p:sp>
        <p:nvSpPr>
          <p:cNvPr id="5" name="Pladsholder til titel 1"/>
          <p:cNvSpPr>
            <a:spLocks noGrp="1"/>
          </p:cNvSpPr>
          <p:nvPr>
            <p:ph type="title"/>
          </p:nvPr>
        </p:nvSpPr>
        <p:spPr>
          <a:xfrm>
            <a:off x="513000" y="756001"/>
            <a:ext cx="5811441" cy="555229"/>
          </a:xfrm>
          <a:prstGeom prst="rect">
            <a:avLst/>
          </a:prstGeom>
        </p:spPr>
        <p:txBody>
          <a:bodyPr vert="horz" lIns="0" tIns="0" rIns="0" bIns="0" rtlCol="0" anchor="t" anchorCtr="0">
            <a:noAutofit/>
          </a:bodyPr>
          <a:lstStyle>
            <a:lvl1pPr>
              <a:defRPr sz="1238"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0" y="1778793"/>
            <a:ext cx="5513784" cy="2471739"/>
          </a:xfrm>
          <a:noFill/>
        </p:spPr>
        <p:txBody>
          <a:bodyPr lIns="108000" tIns="108000" rIns="108000" bIns="108000">
            <a:normAutofit/>
          </a:bodyPr>
          <a:lstStyle>
            <a:lvl1pPr>
              <a:defRPr sz="788">
                <a:solidFill>
                  <a:schemeClr val="tx1"/>
                </a:solidFill>
              </a:defRPr>
            </a:lvl1pPr>
            <a:lvl2pPr>
              <a:defRPr sz="788">
                <a:solidFill>
                  <a:schemeClr val="tx1"/>
                </a:solidFill>
              </a:defRPr>
            </a:lvl2pPr>
            <a:lvl3pPr>
              <a:defRPr sz="788">
                <a:solidFill>
                  <a:schemeClr val="tx1"/>
                </a:solidFill>
              </a:defRPr>
            </a:lvl3pPr>
            <a:lvl4pPr>
              <a:defRPr sz="788">
                <a:solidFill>
                  <a:schemeClr val="tx1"/>
                </a:solidFill>
              </a:defRPr>
            </a:lvl4pPr>
            <a:lvl5pPr>
              <a:defRPr sz="788">
                <a:solidFill>
                  <a:schemeClr val="tx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Rektangel 1"/>
          <p:cNvSpPr/>
          <p:nvPr userDrawn="1"/>
        </p:nvSpPr>
        <p:spPr>
          <a:xfrm>
            <a:off x="4933802" y="4873211"/>
            <a:ext cx="1787669" cy="161583"/>
          </a:xfrm>
          <a:prstGeom prst="rect">
            <a:avLst/>
          </a:prstGeom>
        </p:spPr>
        <p:txBody>
          <a:bodyPr wrap="none">
            <a:spAutoFit/>
          </a:bodyPr>
          <a:lstStyle/>
          <a:p>
            <a:r>
              <a:rPr lang="en-US" sz="450" b="0" i="0" u="none" strike="noStrike" baseline="0" dirty="0">
                <a:solidFill>
                  <a:schemeClr val="tx1"/>
                </a:solidFill>
                <a:latin typeface="Verdana" panose="020B0604030504040204" pitchFamily="34" charset="0"/>
              </a:rPr>
              <a:t>Copyright © 2015, Dansk Standard. All rights reserved</a:t>
            </a:r>
            <a:endParaRPr lang="da-DK" sz="450" dirty="0">
              <a:solidFill>
                <a:schemeClr val="tx1"/>
              </a:solidFill>
            </a:endParaRPr>
          </a:p>
        </p:txBody>
      </p:sp>
    </p:spTree>
    <p:extLst>
      <p:ext uri="{BB962C8B-B14F-4D97-AF65-F5344CB8AC3E}">
        <p14:creationId xmlns:p14="http://schemas.microsoft.com/office/powerpoint/2010/main" val="15162004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Forside">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
            <a:ext cx="6876337" cy="5143499"/>
          </a:xfrm>
          <a:prstGeom prst="rect">
            <a:avLst/>
          </a:prstGeom>
        </p:spPr>
      </p:pic>
      <p:sp>
        <p:nvSpPr>
          <p:cNvPr id="10" name="Pladsholder til titel 1"/>
          <p:cNvSpPr>
            <a:spLocks noGrp="1"/>
          </p:cNvSpPr>
          <p:nvPr>
            <p:ph type="title"/>
          </p:nvPr>
        </p:nvSpPr>
        <p:spPr>
          <a:xfrm>
            <a:off x="1" y="1732148"/>
            <a:ext cx="6876337" cy="857250"/>
          </a:xfrm>
          <a:prstGeom prst="rect">
            <a:avLst/>
          </a:prstGeom>
        </p:spPr>
        <p:txBody>
          <a:bodyPr vert="horz" lIns="0" tIns="0" rIns="91440" bIns="0" rtlCol="0" anchor="b" anchorCtr="0">
            <a:noAutofit/>
          </a:bodyPr>
          <a:lstStyle>
            <a:lvl1pPr algn="ctr">
              <a:defRPr sz="1350" b="1">
                <a:solidFill>
                  <a:schemeClr val="bg1"/>
                </a:solidFill>
                <a:latin typeface="Verdana"/>
                <a:cs typeface="Verdana"/>
              </a:defRPr>
            </a:lvl1pPr>
          </a:lstStyle>
          <a:p>
            <a:r>
              <a:rPr lang="da-DK"/>
              <a:t>Klik for at redigere i master</a:t>
            </a:r>
            <a:endParaRPr lang="da-DK" dirty="0"/>
          </a:p>
        </p:txBody>
      </p:sp>
      <p:sp>
        <p:nvSpPr>
          <p:cNvPr id="11" name="Pladsholder til titel 1"/>
          <p:cNvSpPr txBox="1">
            <a:spLocks/>
          </p:cNvSpPr>
          <p:nvPr userDrawn="1"/>
        </p:nvSpPr>
        <p:spPr>
          <a:xfrm>
            <a:off x="0" y="2600222"/>
            <a:ext cx="6858000" cy="857250"/>
          </a:xfrm>
          <a:prstGeom prst="rect">
            <a:avLst/>
          </a:prstGeom>
        </p:spPr>
        <p:txBody>
          <a:bodyPr vert="horz" lIns="38576" tIns="0" rIns="38576" bIns="19288"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1013" b="0" dirty="0">
              <a:solidFill>
                <a:schemeClr val="bg1"/>
              </a:solidFill>
              <a:latin typeface="Verdana"/>
              <a:cs typeface="Verdana"/>
            </a:endParaRPr>
          </a:p>
        </p:txBody>
      </p:sp>
      <p:sp>
        <p:nvSpPr>
          <p:cNvPr id="13" name="Pladsholder til titel 1"/>
          <p:cNvSpPr txBox="1">
            <a:spLocks/>
          </p:cNvSpPr>
          <p:nvPr userDrawn="1"/>
        </p:nvSpPr>
        <p:spPr>
          <a:xfrm>
            <a:off x="0" y="2605634"/>
            <a:ext cx="6858000" cy="857250"/>
          </a:xfrm>
          <a:prstGeom prst="rect">
            <a:avLst/>
          </a:prstGeom>
        </p:spPr>
        <p:txBody>
          <a:bodyPr vert="horz" lIns="38576" tIns="0" rIns="38576" bIns="19288"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1055" b="0" dirty="0">
              <a:solidFill>
                <a:schemeClr val="bg1"/>
              </a:solidFill>
              <a:latin typeface="Verdana"/>
              <a:cs typeface="Verdana"/>
            </a:endParaRPr>
          </a:p>
        </p:txBody>
      </p:sp>
      <p:sp>
        <p:nvSpPr>
          <p:cNvPr id="16" name="Pladsholder til tekst 15"/>
          <p:cNvSpPr>
            <a:spLocks noGrp="1"/>
          </p:cNvSpPr>
          <p:nvPr>
            <p:ph type="body" sz="quarter" idx="10"/>
          </p:nvPr>
        </p:nvSpPr>
        <p:spPr>
          <a:xfrm>
            <a:off x="1" y="2605634"/>
            <a:ext cx="6876337" cy="542925"/>
          </a:xfrm>
        </p:spPr>
        <p:txBody>
          <a:bodyPr>
            <a:noAutofit/>
          </a:bodyPr>
          <a:lstStyle>
            <a:lvl1pPr marL="0" indent="0" algn="ctr">
              <a:buNone/>
              <a:defRPr sz="1055">
                <a:solidFill>
                  <a:schemeClr val="bg1"/>
                </a:solidFill>
                <a:latin typeface="Verdana"/>
                <a:cs typeface="Verdana"/>
              </a:defRPr>
            </a:lvl1pPr>
          </a:lstStyle>
          <a:p>
            <a:pPr lvl="0"/>
            <a:r>
              <a:rPr lang="da-DK"/>
              <a:t>Klik for at redigere i master</a:t>
            </a:r>
          </a:p>
        </p:txBody>
      </p:sp>
    </p:spTree>
    <p:extLst>
      <p:ext uri="{BB962C8B-B14F-4D97-AF65-F5344CB8AC3E}">
        <p14:creationId xmlns:p14="http://schemas.microsoft.com/office/powerpoint/2010/main" val="7555844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 tekstboks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49" y="0"/>
            <a:ext cx="1454150" cy="1885950"/>
          </a:xfrm>
          <a:prstGeom prst="rect">
            <a:avLst/>
          </a:prstGeom>
        </p:spPr>
      </p:pic>
      <p:pic>
        <p:nvPicPr>
          <p:cNvPr id="4" name="Billede 3"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26945" y="4381500"/>
            <a:ext cx="831056" cy="758868"/>
          </a:xfrm>
          <a:prstGeom prst="rect">
            <a:avLst/>
          </a:prstGeom>
        </p:spPr>
      </p:pic>
      <p:sp>
        <p:nvSpPr>
          <p:cNvPr id="5" name="Pladsholder til titel 1"/>
          <p:cNvSpPr>
            <a:spLocks noGrp="1"/>
          </p:cNvSpPr>
          <p:nvPr>
            <p:ph type="title"/>
          </p:nvPr>
        </p:nvSpPr>
        <p:spPr>
          <a:xfrm>
            <a:off x="513001" y="756003"/>
            <a:ext cx="5811441" cy="555229"/>
          </a:xfrm>
          <a:prstGeom prst="rect">
            <a:avLst/>
          </a:prstGeom>
        </p:spPr>
        <p:txBody>
          <a:bodyPr vert="horz" lIns="0" tIns="0" rIns="0" bIns="0" rtlCol="0" anchor="t" anchorCtr="0">
            <a:noAutofit/>
          </a:bodyPr>
          <a:lstStyle>
            <a:lvl1pPr>
              <a:defRPr sz="1238" b="1" i="0">
                <a:solidFill>
                  <a:schemeClr val="tx1"/>
                </a:solidFill>
                <a:latin typeface="Verdana"/>
                <a:cs typeface="Verdana"/>
              </a:defRPr>
            </a:lvl1pPr>
          </a:lstStyle>
          <a:p>
            <a:r>
              <a:rPr lang="da-DK" dirty="0"/>
              <a:t>Klik for at redigere i master</a:t>
            </a:r>
          </a:p>
        </p:txBody>
      </p:sp>
      <p:sp>
        <p:nvSpPr>
          <p:cNvPr id="6" name="Pladsholder til tekst 12"/>
          <p:cNvSpPr>
            <a:spLocks noGrp="1"/>
          </p:cNvSpPr>
          <p:nvPr>
            <p:ph type="body" sz="quarter" idx="10"/>
          </p:nvPr>
        </p:nvSpPr>
        <p:spPr>
          <a:xfrm>
            <a:off x="513161" y="1778793"/>
            <a:ext cx="5513784" cy="2471739"/>
          </a:xfrm>
          <a:noFill/>
        </p:spPr>
        <p:txBody>
          <a:bodyPr lIns="108000" tIns="108000" rIns="108000" bIns="108000">
            <a:normAutofit/>
          </a:bodyPr>
          <a:lstStyle>
            <a:lvl1pPr>
              <a:defRPr sz="591">
                <a:solidFill>
                  <a:schemeClr val="tx1"/>
                </a:solidFill>
              </a:defRPr>
            </a:lvl1pPr>
            <a:lvl2pPr>
              <a:defRPr sz="591">
                <a:solidFill>
                  <a:schemeClr val="tx1"/>
                </a:solidFill>
              </a:defRPr>
            </a:lvl2pPr>
            <a:lvl3pPr>
              <a:defRPr sz="591">
                <a:solidFill>
                  <a:schemeClr val="tx1"/>
                </a:solidFill>
              </a:defRPr>
            </a:lvl3pPr>
            <a:lvl4pPr>
              <a:defRPr sz="591">
                <a:solidFill>
                  <a:schemeClr val="tx1"/>
                </a:solidFill>
              </a:defRPr>
            </a:lvl4pPr>
            <a:lvl5pPr>
              <a:defRPr sz="591">
                <a:solidFill>
                  <a:schemeClr val="tx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3147967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Forside">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3"/>
            <a:ext cx="6876335" cy="5143499"/>
          </a:xfrm>
          <a:prstGeom prst="rect">
            <a:avLst/>
          </a:prstGeom>
          <a:solidFill>
            <a:schemeClr val="tx2"/>
          </a:solidFill>
        </p:spPr>
      </p:pic>
      <p:sp>
        <p:nvSpPr>
          <p:cNvPr id="10" name="Pladsholder til titel 1"/>
          <p:cNvSpPr>
            <a:spLocks noGrp="1"/>
          </p:cNvSpPr>
          <p:nvPr>
            <p:ph type="title"/>
          </p:nvPr>
        </p:nvSpPr>
        <p:spPr>
          <a:xfrm>
            <a:off x="1" y="1732148"/>
            <a:ext cx="6876337" cy="857250"/>
          </a:xfrm>
          <a:prstGeom prst="rect">
            <a:avLst/>
          </a:prstGeom>
        </p:spPr>
        <p:txBody>
          <a:bodyPr vert="horz" lIns="0" tIns="0" rIns="91440" bIns="0" rtlCol="0" anchor="b" anchorCtr="0">
            <a:noAutofit/>
          </a:bodyPr>
          <a:lstStyle>
            <a:lvl1pPr algn="ctr">
              <a:defRPr sz="1350" b="1">
                <a:solidFill>
                  <a:schemeClr val="bg1"/>
                </a:solidFill>
                <a:latin typeface="Verdana"/>
                <a:cs typeface="Verdana"/>
              </a:defRPr>
            </a:lvl1pPr>
          </a:lstStyle>
          <a:p>
            <a:r>
              <a:rPr lang="da-DK"/>
              <a:t>Klik for at redigere i master</a:t>
            </a:r>
            <a:endParaRPr lang="da-DK" dirty="0"/>
          </a:p>
        </p:txBody>
      </p:sp>
      <p:sp>
        <p:nvSpPr>
          <p:cNvPr id="11" name="Pladsholder til titel 1"/>
          <p:cNvSpPr txBox="1">
            <a:spLocks/>
          </p:cNvSpPr>
          <p:nvPr userDrawn="1"/>
        </p:nvSpPr>
        <p:spPr>
          <a:xfrm>
            <a:off x="0" y="2600222"/>
            <a:ext cx="6858000" cy="857250"/>
          </a:xfrm>
          <a:prstGeom prst="rect">
            <a:avLst/>
          </a:prstGeom>
        </p:spPr>
        <p:txBody>
          <a:bodyPr vert="horz" lIns="38576" tIns="0" rIns="38576" bIns="19288"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1013" b="0" dirty="0">
              <a:solidFill>
                <a:schemeClr val="bg1"/>
              </a:solidFill>
              <a:latin typeface="Verdana"/>
              <a:cs typeface="Verdana"/>
            </a:endParaRPr>
          </a:p>
        </p:txBody>
      </p:sp>
      <p:sp>
        <p:nvSpPr>
          <p:cNvPr id="13" name="Pladsholder til titel 1"/>
          <p:cNvSpPr txBox="1">
            <a:spLocks/>
          </p:cNvSpPr>
          <p:nvPr userDrawn="1"/>
        </p:nvSpPr>
        <p:spPr>
          <a:xfrm>
            <a:off x="0" y="2605634"/>
            <a:ext cx="6858000" cy="857250"/>
          </a:xfrm>
          <a:prstGeom prst="rect">
            <a:avLst/>
          </a:prstGeom>
        </p:spPr>
        <p:txBody>
          <a:bodyPr vert="horz" lIns="38576" tIns="0" rIns="38576" bIns="19288"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1055" b="0" dirty="0">
              <a:solidFill>
                <a:schemeClr val="bg1"/>
              </a:solidFill>
              <a:latin typeface="Verdana"/>
              <a:cs typeface="Verdana"/>
            </a:endParaRPr>
          </a:p>
        </p:txBody>
      </p:sp>
      <p:sp>
        <p:nvSpPr>
          <p:cNvPr id="16" name="Pladsholder til tekst 15"/>
          <p:cNvSpPr>
            <a:spLocks noGrp="1"/>
          </p:cNvSpPr>
          <p:nvPr>
            <p:ph type="body" sz="quarter" idx="10"/>
          </p:nvPr>
        </p:nvSpPr>
        <p:spPr>
          <a:xfrm>
            <a:off x="1" y="2605634"/>
            <a:ext cx="6876337" cy="542925"/>
          </a:xfrm>
        </p:spPr>
        <p:txBody>
          <a:bodyPr>
            <a:noAutofit/>
          </a:bodyPr>
          <a:lstStyle>
            <a:lvl1pPr marL="0" indent="0" algn="ctr">
              <a:buNone/>
              <a:defRPr sz="1055">
                <a:solidFill>
                  <a:schemeClr val="bg1"/>
                </a:solidFill>
                <a:latin typeface="Verdana"/>
                <a:cs typeface="Verdana"/>
              </a:defRPr>
            </a:lvl1pPr>
          </a:lstStyle>
          <a:p>
            <a:pPr lvl="0"/>
            <a:r>
              <a:rPr lang="da-DK"/>
              <a:t>Klik for at redigere i master</a:t>
            </a:r>
          </a:p>
        </p:txBody>
      </p:sp>
    </p:spTree>
    <p:extLst>
      <p:ext uri="{BB962C8B-B14F-4D97-AF65-F5344CB8AC3E}">
        <p14:creationId xmlns:p14="http://schemas.microsoft.com/office/powerpoint/2010/main" val="35850964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Halvside 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49" y="0"/>
            <a:ext cx="1454150" cy="1885950"/>
          </a:xfrm>
          <a:prstGeom prst="rect">
            <a:avLst/>
          </a:prstGeom>
        </p:spPr>
      </p:pic>
      <p:pic>
        <p:nvPicPr>
          <p:cNvPr id="11" name="Billede 10"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77371" y="4381500"/>
            <a:ext cx="880630" cy="758868"/>
          </a:xfrm>
          <a:prstGeom prst="rect">
            <a:avLst/>
          </a:prstGeom>
        </p:spPr>
      </p:pic>
      <p:sp>
        <p:nvSpPr>
          <p:cNvPr id="13" name="Pladsholder til titel 1"/>
          <p:cNvSpPr>
            <a:spLocks noGrp="1"/>
          </p:cNvSpPr>
          <p:nvPr>
            <p:ph type="title"/>
          </p:nvPr>
        </p:nvSpPr>
        <p:spPr>
          <a:xfrm>
            <a:off x="3537001" y="756003"/>
            <a:ext cx="2787599" cy="555229"/>
          </a:xfrm>
          <a:prstGeom prst="rect">
            <a:avLst/>
          </a:prstGeom>
        </p:spPr>
        <p:txBody>
          <a:bodyPr vert="horz" lIns="0" tIns="0" rIns="0" bIns="0" rtlCol="0" anchor="t" anchorCtr="0">
            <a:noAutofit/>
          </a:bodyPr>
          <a:lstStyle>
            <a:lvl1pPr>
              <a:defRPr sz="928">
                <a:solidFill>
                  <a:schemeClr val="tx1"/>
                </a:solidFill>
              </a:defRPr>
            </a:lvl1pPr>
          </a:lstStyle>
          <a:p>
            <a:r>
              <a:rPr lang="da-DK"/>
              <a:t>Klik for at redigere i master</a:t>
            </a:r>
            <a:endParaRPr lang="da-DK" dirty="0"/>
          </a:p>
        </p:txBody>
      </p:sp>
      <p:sp>
        <p:nvSpPr>
          <p:cNvPr id="15" name="Pladsholder til billede 14"/>
          <p:cNvSpPr>
            <a:spLocks noGrp="1"/>
          </p:cNvSpPr>
          <p:nvPr>
            <p:ph type="pic" sz="quarter" idx="10"/>
          </p:nvPr>
        </p:nvSpPr>
        <p:spPr>
          <a:xfrm>
            <a:off x="1" y="0"/>
            <a:ext cx="3308747" cy="5143500"/>
          </a:xfrm>
        </p:spPr>
        <p:txBody>
          <a:bodyPr/>
          <a:lstStyle/>
          <a:p>
            <a:r>
              <a:rPr lang="da-DK"/>
              <a:t>Klik på ikonet for at tilføje et billede</a:t>
            </a:r>
          </a:p>
        </p:txBody>
      </p:sp>
      <p:sp>
        <p:nvSpPr>
          <p:cNvPr id="17" name="Pladsholder til tekst 16"/>
          <p:cNvSpPr>
            <a:spLocks noGrp="1"/>
          </p:cNvSpPr>
          <p:nvPr>
            <p:ph type="body" sz="quarter" idx="11"/>
          </p:nvPr>
        </p:nvSpPr>
        <p:spPr>
          <a:xfrm>
            <a:off x="3537348" y="1778794"/>
            <a:ext cx="2787253" cy="2471738"/>
          </a:xfrm>
        </p:spPr>
        <p:txBody>
          <a:bodyPr>
            <a:normAutofit/>
          </a:bodyPr>
          <a:lstStyle>
            <a:lvl1pPr>
              <a:defRPr sz="591">
                <a:solidFill>
                  <a:schemeClr val="tx1"/>
                </a:solidFill>
              </a:defRPr>
            </a:lvl1pPr>
            <a:lvl2pPr>
              <a:defRPr sz="591">
                <a:solidFill>
                  <a:schemeClr val="tx1"/>
                </a:solidFill>
              </a:defRPr>
            </a:lvl2pPr>
            <a:lvl3pPr>
              <a:defRPr sz="591">
                <a:solidFill>
                  <a:schemeClr val="tx1"/>
                </a:solidFill>
              </a:defRPr>
            </a:lvl3pPr>
            <a:lvl4pPr>
              <a:defRPr sz="591">
                <a:solidFill>
                  <a:schemeClr val="tx1"/>
                </a:solidFill>
              </a:defRPr>
            </a:lvl4pPr>
            <a:lvl5pPr>
              <a:defRPr sz="591">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42612844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49" y="0"/>
            <a:ext cx="1454150" cy="1885950"/>
          </a:xfrm>
          <a:prstGeom prst="rect">
            <a:avLst/>
          </a:prstGeom>
        </p:spPr>
      </p:pic>
      <p:pic>
        <p:nvPicPr>
          <p:cNvPr id="8" name="Billede 7"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45476" y="4381500"/>
            <a:ext cx="812525" cy="758868"/>
          </a:xfrm>
          <a:prstGeom prst="rect">
            <a:avLst/>
          </a:prstGeom>
        </p:spPr>
      </p:pic>
      <p:sp>
        <p:nvSpPr>
          <p:cNvPr id="10" name="Pladsholder til titel 1"/>
          <p:cNvSpPr>
            <a:spLocks noGrp="1"/>
          </p:cNvSpPr>
          <p:nvPr>
            <p:ph type="title"/>
          </p:nvPr>
        </p:nvSpPr>
        <p:spPr>
          <a:xfrm>
            <a:off x="513001" y="756003"/>
            <a:ext cx="2787599" cy="555229"/>
          </a:xfrm>
          <a:prstGeom prst="rect">
            <a:avLst/>
          </a:prstGeom>
        </p:spPr>
        <p:txBody>
          <a:bodyPr vert="horz" lIns="0" tIns="0" rIns="0" bIns="0" rtlCol="0" anchor="t" anchorCtr="0">
            <a:noAutofit/>
          </a:bodyPr>
          <a:lstStyle>
            <a:lvl1pPr>
              <a:defRPr sz="928"/>
            </a:lvl1pPr>
          </a:lstStyle>
          <a:p>
            <a:r>
              <a:rPr lang="da-DK"/>
              <a:t>Klik for at redigere i master</a:t>
            </a:r>
            <a:endParaRPr lang="da-DK" dirty="0"/>
          </a:p>
        </p:txBody>
      </p:sp>
      <p:sp>
        <p:nvSpPr>
          <p:cNvPr id="11" name="Pladsholder til billede 14"/>
          <p:cNvSpPr>
            <a:spLocks noGrp="1"/>
          </p:cNvSpPr>
          <p:nvPr>
            <p:ph type="pic" sz="quarter" idx="10"/>
          </p:nvPr>
        </p:nvSpPr>
        <p:spPr>
          <a:xfrm>
            <a:off x="513001" y="1782002"/>
            <a:ext cx="2780903" cy="2468531"/>
          </a:xfrm>
        </p:spPr>
        <p:txBody>
          <a:bodyPr/>
          <a:lstStyle/>
          <a:p>
            <a:r>
              <a:rPr lang="da-DK"/>
              <a:t>Klik på ikonet for at tilføje et billede</a:t>
            </a:r>
            <a:endParaRPr lang="da-DK" dirty="0"/>
          </a:p>
        </p:txBody>
      </p:sp>
      <p:sp>
        <p:nvSpPr>
          <p:cNvPr id="13" name="Pladsholder til tekst 12"/>
          <p:cNvSpPr>
            <a:spLocks noGrp="1"/>
          </p:cNvSpPr>
          <p:nvPr>
            <p:ph type="body" sz="quarter" idx="11"/>
          </p:nvPr>
        </p:nvSpPr>
        <p:spPr>
          <a:xfrm>
            <a:off x="3538538" y="1778794"/>
            <a:ext cx="2787253" cy="2471738"/>
          </a:xfrm>
        </p:spPr>
        <p:txBody>
          <a:bodyPr>
            <a:normAutofit/>
          </a:bodyPr>
          <a:lstStyle>
            <a:lvl1pPr>
              <a:defRPr sz="591">
                <a:solidFill>
                  <a:srgbClr val="00203D"/>
                </a:solidFill>
              </a:defRPr>
            </a:lvl1pPr>
            <a:lvl2pPr>
              <a:defRPr sz="591">
                <a:solidFill>
                  <a:srgbClr val="00203D"/>
                </a:solidFill>
              </a:defRPr>
            </a:lvl2pPr>
            <a:lvl3pPr>
              <a:defRPr sz="591">
                <a:solidFill>
                  <a:srgbClr val="00203D"/>
                </a:solidFill>
              </a:defRPr>
            </a:lvl3pPr>
            <a:lvl4pPr>
              <a:defRPr sz="591">
                <a:solidFill>
                  <a:srgbClr val="00203D"/>
                </a:solidFill>
              </a:defRPr>
            </a:lvl4pPr>
            <a:lvl5pPr>
              <a:defRPr sz="591">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7773189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 tekstboks farve">
    <p:spTree>
      <p:nvGrpSpPr>
        <p:cNvPr id="1" name=""/>
        <p:cNvGrpSpPr/>
        <p:nvPr/>
      </p:nvGrpSpPr>
      <p:grpSpPr>
        <a:xfrm>
          <a:off x="0" y="0"/>
          <a:ext cx="0" cy="0"/>
          <a:chOff x="0" y="0"/>
          <a:chExt cx="0" cy="0"/>
        </a:xfrm>
      </p:grpSpPr>
      <p:pic>
        <p:nvPicPr>
          <p:cNvPr id="2" name="Billede 1"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49" y="0"/>
            <a:ext cx="1454150" cy="1885950"/>
          </a:xfrm>
          <a:prstGeom prst="rect">
            <a:avLst/>
          </a:prstGeom>
        </p:spPr>
      </p:pic>
      <p:pic>
        <p:nvPicPr>
          <p:cNvPr id="7" name="Billede 6"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6710" y="4381500"/>
            <a:ext cx="1021291" cy="758868"/>
          </a:xfrm>
          <a:prstGeom prst="rect">
            <a:avLst/>
          </a:prstGeom>
        </p:spPr>
      </p:pic>
      <p:sp>
        <p:nvSpPr>
          <p:cNvPr id="9" name="Pladsholder til titel 1"/>
          <p:cNvSpPr>
            <a:spLocks noGrp="1"/>
          </p:cNvSpPr>
          <p:nvPr>
            <p:ph type="title"/>
          </p:nvPr>
        </p:nvSpPr>
        <p:spPr>
          <a:xfrm>
            <a:off x="513001" y="756003"/>
            <a:ext cx="5811441" cy="555229"/>
          </a:xfrm>
          <a:prstGeom prst="rect">
            <a:avLst/>
          </a:prstGeom>
        </p:spPr>
        <p:txBody>
          <a:bodyPr vert="horz" lIns="0" tIns="0" rIns="0" bIns="0" rtlCol="0" anchor="t" anchorCtr="0">
            <a:noAutofit/>
          </a:bodyPr>
          <a:lstStyle>
            <a:lvl1pPr>
              <a:defRPr sz="928" b="1" i="0">
                <a:solidFill>
                  <a:schemeClr val="tx1"/>
                </a:solidFill>
                <a:latin typeface="Verdana"/>
                <a:cs typeface="Verdana"/>
              </a:defRPr>
            </a:lvl1pPr>
          </a:lstStyle>
          <a:p>
            <a:r>
              <a:rPr lang="da-DK"/>
              <a:t>Klik for at redigere i master</a:t>
            </a:r>
            <a:endParaRPr lang="da-DK" dirty="0"/>
          </a:p>
        </p:txBody>
      </p:sp>
      <p:sp>
        <p:nvSpPr>
          <p:cNvPr id="13" name="Pladsholder til tekst 12"/>
          <p:cNvSpPr>
            <a:spLocks noGrp="1"/>
          </p:cNvSpPr>
          <p:nvPr>
            <p:ph type="body" sz="quarter" idx="10"/>
          </p:nvPr>
        </p:nvSpPr>
        <p:spPr>
          <a:xfrm>
            <a:off x="513161" y="1778793"/>
            <a:ext cx="5513784" cy="2471739"/>
          </a:xfrm>
          <a:solidFill>
            <a:srgbClr val="88BFE8"/>
          </a:solidFill>
        </p:spPr>
        <p:txBody>
          <a:bodyPr lIns="108000" tIns="108000" rIns="108000" bIns="108000">
            <a:normAutofit/>
          </a:bodyPr>
          <a:lstStyle>
            <a:lvl1pPr>
              <a:defRPr sz="591">
                <a:solidFill>
                  <a:schemeClr val="tx1"/>
                </a:solidFill>
              </a:defRPr>
            </a:lvl1pPr>
            <a:lvl2pPr>
              <a:defRPr sz="591">
                <a:solidFill>
                  <a:schemeClr val="tx1"/>
                </a:solidFill>
              </a:defRPr>
            </a:lvl2pPr>
            <a:lvl3pPr>
              <a:defRPr sz="591">
                <a:solidFill>
                  <a:schemeClr val="tx1"/>
                </a:solidFill>
              </a:defRPr>
            </a:lvl3pPr>
            <a:lvl4pPr>
              <a:defRPr sz="591">
                <a:solidFill>
                  <a:schemeClr val="tx1"/>
                </a:solidFill>
              </a:defRPr>
            </a:lvl4pPr>
            <a:lvl5pPr>
              <a:defRPr sz="591">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41184123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1 tekstboks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49" y="0"/>
            <a:ext cx="1454150" cy="1885950"/>
          </a:xfrm>
          <a:prstGeom prst="rect">
            <a:avLst/>
          </a:prstGeom>
        </p:spPr>
      </p:pic>
      <p:pic>
        <p:nvPicPr>
          <p:cNvPr id="4" name="Billede 3"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26945" y="4381500"/>
            <a:ext cx="831056" cy="758868"/>
          </a:xfrm>
          <a:prstGeom prst="rect">
            <a:avLst/>
          </a:prstGeom>
        </p:spPr>
      </p:pic>
      <p:sp>
        <p:nvSpPr>
          <p:cNvPr id="5" name="Pladsholder til titel 1"/>
          <p:cNvSpPr>
            <a:spLocks noGrp="1"/>
          </p:cNvSpPr>
          <p:nvPr>
            <p:ph type="title"/>
          </p:nvPr>
        </p:nvSpPr>
        <p:spPr>
          <a:xfrm>
            <a:off x="513001" y="756003"/>
            <a:ext cx="5811441" cy="555229"/>
          </a:xfrm>
          <a:prstGeom prst="rect">
            <a:avLst/>
          </a:prstGeom>
        </p:spPr>
        <p:txBody>
          <a:bodyPr vert="horz" lIns="0" tIns="0" rIns="0" bIns="0" rtlCol="0" anchor="t" anchorCtr="0">
            <a:noAutofit/>
          </a:bodyPr>
          <a:lstStyle>
            <a:lvl1pPr>
              <a:defRPr sz="928"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1" y="1778793"/>
            <a:ext cx="5513784" cy="2471739"/>
          </a:xfrm>
          <a:noFill/>
        </p:spPr>
        <p:txBody>
          <a:bodyPr lIns="108000" tIns="108000" rIns="108000" bIns="108000">
            <a:normAutofit/>
          </a:bodyPr>
          <a:lstStyle>
            <a:lvl1pPr>
              <a:defRPr sz="591">
                <a:solidFill>
                  <a:schemeClr val="tx1"/>
                </a:solidFill>
              </a:defRPr>
            </a:lvl1pPr>
            <a:lvl2pPr>
              <a:defRPr sz="591">
                <a:solidFill>
                  <a:schemeClr val="tx1"/>
                </a:solidFill>
              </a:defRPr>
            </a:lvl2pPr>
            <a:lvl3pPr>
              <a:defRPr sz="591">
                <a:solidFill>
                  <a:schemeClr val="tx1"/>
                </a:solidFill>
              </a:defRPr>
            </a:lvl3pPr>
            <a:lvl4pPr>
              <a:defRPr sz="591">
                <a:solidFill>
                  <a:schemeClr val="tx1"/>
                </a:solidFill>
              </a:defRPr>
            </a:lvl4pPr>
            <a:lvl5pPr>
              <a:defRPr sz="591">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390516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 tekstbokse farve">
    <p:spTree>
      <p:nvGrpSpPr>
        <p:cNvPr id="1" name=""/>
        <p:cNvGrpSpPr/>
        <p:nvPr/>
      </p:nvGrpSpPr>
      <p:grpSpPr>
        <a:xfrm>
          <a:off x="0" y="0"/>
          <a:ext cx="0" cy="0"/>
          <a:chOff x="0" y="0"/>
          <a:chExt cx="0" cy="0"/>
        </a:xfrm>
      </p:grpSpPr>
      <p:pic>
        <p:nvPicPr>
          <p:cNvPr id="9" name="Billede 8"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49" y="0"/>
            <a:ext cx="1454150" cy="1885950"/>
          </a:xfrm>
          <a:prstGeom prst="rect">
            <a:avLst/>
          </a:prstGeom>
        </p:spPr>
      </p:pic>
      <p:pic>
        <p:nvPicPr>
          <p:cNvPr id="6" name="Billede 5"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6710" y="4381500"/>
            <a:ext cx="1021291" cy="758868"/>
          </a:xfrm>
          <a:prstGeom prst="rect">
            <a:avLst/>
          </a:prstGeom>
        </p:spPr>
      </p:pic>
      <p:sp>
        <p:nvSpPr>
          <p:cNvPr id="8" name="Pladsholder til titel 1"/>
          <p:cNvSpPr>
            <a:spLocks noGrp="1"/>
          </p:cNvSpPr>
          <p:nvPr>
            <p:ph type="title"/>
          </p:nvPr>
        </p:nvSpPr>
        <p:spPr>
          <a:xfrm>
            <a:off x="513001" y="756003"/>
            <a:ext cx="5811441" cy="555229"/>
          </a:xfrm>
          <a:prstGeom prst="rect">
            <a:avLst/>
          </a:prstGeom>
        </p:spPr>
        <p:txBody>
          <a:bodyPr vert="horz" lIns="0" tIns="0" rIns="0" bIns="0" rtlCol="0" anchor="t" anchorCtr="0">
            <a:noAutofit/>
          </a:bodyPr>
          <a:lstStyle>
            <a:lvl1pPr>
              <a:defRPr sz="928" b="1" i="0">
                <a:solidFill>
                  <a:schemeClr val="tx1"/>
                </a:solidFill>
                <a:latin typeface="Verdana"/>
                <a:cs typeface="Verdana"/>
              </a:defRPr>
            </a:lvl1pPr>
          </a:lstStyle>
          <a:p>
            <a:r>
              <a:rPr lang="da-DK"/>
              <a:t>Klik for at redigere i master</a:t>
            </a:r>
            <a:endParaRPr lang="da-DK" dirty="0"/>
          </a:p>
        </p:txBody>
      </p:sp>
      <p:sp>
        <p:nvSpPr>
          <p:cNvPr id="11" name="Pladsholder til tekst 12"/>
          <p:cNvSpPr>
            <a:spLocks noGrp="1"/>
          </p:cNvSpPr>
          <p:nvPr>
            <p:ph type="body" sz="quarter" idx="10"/>
          </p:nvPr>
        </p:nvSpPr>
        <p:spPr>
          <a:xfrm>
            <a:off x="513161" y="1778795"/>
            <a:ext cx="2693590" cy="2471738"/>
          </a:xfrm>
          <a:solidFill>
            <a:schemeClr val="tx2"/>
          </a:solidFill>
        </p:spPr>
        <p:txBody>
          <a:bodyPr lIns="108000" tIns="108000" rIns="108000" bIns="108000">
            <a:normAutofit/>
          </a:bodyPr>
          <a:lstStyle>
            <a:lvl1pPr>
              <a:defRPr sz="591">
                <a:solidFill>
                  <a:schemeClr val="tx1"/>
                </a:solidFill>
              </a:defRPr>
            </a:lvl1pPr>
            <a:lvl2pPr>
              <a:defRPr sz="591">
                <a:solidFill>
                  <a:schemeClr val="tx1"/>
                </a:solidFill>
              </a:defRPr>
            </a:lvl2pPr>
            <a:lvl3pPr>
              <a:defRPr sz="591">
                <a:solidFill>
                  <a:schemeClr val="tx1"/>
                </a:solidFill>
              </a:defRPr>
            </a:lvl3pPr>
            <a:lvl4pPr>
              <a:defRPr sz="591">
                <a:solidFill>
                  <a:schemeClr val="tx1"/>
                </a:solidFill>
              </a:defRPr>
            </a:lvl4pPr>
            <a:lvl5pPr>
              <a:defRPr sz="591">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Pladsholder til tekst 12"/>
          <p:cNvSpPr>
            <a:spLocks noGrp="1"/>
          </p:cNvSpPr>
          <p:nvPr>
            <p:ph type="body" sz="quarter" idx="11"/>
          </p:nvPr>
        </p:nvSpPr>
        <p:spPr>
          <a:xfrm>
            <a:off x="3346451" y="1778795"/>
            <a:ext cx="2680493" cy="2471738"/>
          </a:xfrm>
          <a:solidFill>
            <a:schemeClr val="tx2"/>
          </a:solidFill>
        </p:spPr>
        <p:txBody>
          <a:bodyPr lIns="108000" tIns="108000" rIns="108000" bIns="108000">
            <a:normAutofit/>
          </a:bodyPr>
          <a:lstStyle>
            <a:lvl1pPr>
              <a:defRPr sz="591">
                <a:solidFill>
                  <a:schemeClr val="tx1"/>
                </a:solidFill>
              </a:defRPr>
            </a:lvl1pPr>
            <a:lvl2pPr>
              <a:defRPr sz="591">
                <a:solidFill>
                  <a:schemeClr val="tx1"/>
                </a:solidFill>
              </a:defRPr>
            </a:lvl2pPr>
            <a:lvl3pPr>
              <a:defRPr sz="591">
                <a:solidFill>
                  <a:schemeClr val="tx1"/>
                </a:solidFill>
              </a:defRPr>
            </a:lvl3pPr>
            <a:lvl4pPr>
              <a:defRPr sz="591">
                <a:solidFill>
                  <a:schemeClr val="tx1"/>
                </a:solidFill>
              </a:defRPr>
            </a:lvl4pPr>
            <a:lvl5pPr>
              <a:defRPr sz="591">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3380121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tekstsbokse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03849" y="0"/>
            <a:ext cx="1454150" cy="1885950"/>
          </a:xfrm>
          <a:prstGeom prst="rect">
            <a:avLst/>
          </a:prstGeom>
        </p:spPr>
      </p:pic>
      <p:pic>
        <p:nvPicPr>
          <p:cNvPr id="4" name="Billede 3" descr="PPT_grafik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56024" y="4381500"/>
            <a:ext cx="901977" cy="758868"/>
          </a:xfrm>
          <a:prstGeom prst="rect">
            <a:avLst/>
          </a:prstGeom>
        </p:spPr>
      </p:pic>
      <p:sp>
        <p:nvSpPr>
          <p:cNvPr id="5" name="Pladsholder til titel 1"/>
          <p:cNvSpPr>
            <a:spLocks noGrp="1"/>
          </p:cNvSpPr>
          <p:nvPr>
            <p:ph type="title"/>
          </p:nvPr>
        </p:nvSpPr>
        <p:spPr>
          <a:xfrm>
            <a:off x="513001" y="756003"/>
            <a:ext cx="5811441" cy="555229"/>
          </a:xfrm>
          <a:prstGeom prst="rect">
            <a:avLst/>
          </a:prstGeom>
        </p:spPr>
        <p:txBody>
          <a:bodyPr vert="horz" lIns="0" tIns="0" rIns="0" bIns="0" rtlCol="0" anchor="t" anchorCtr="0">
            <a:noAutofit/>
          </a:bodyPr>
          <a:lstStyle>
            <a:lvl1pPr>
              <a:defRPr sz="928"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513161" y="1778795"/>
            <a:ext cx="2693590" cy="2471738"/>
          </a:xfrm>
          <a:noFill/>
        </p:spPr>
        <p:txBody>
          <a:bodyPr lIns="108000" tIns="108000" rIns="108000" bIns="108000">
            <a:normAutofit/>
          </a:bodyPr>
          <a:lstStyle>
            <a:lvl1pPr>
              <a:defRPr sz="591">
                <a:solidFill>
                  <a:schemeClr val="tx1"/>
                </a:solidFill>
              </a:defRPr>
            </a:lvl1pPr>
            <a:lvl2pPr>
              <a:defRPr sz="591">
                <a:solidFill>
                  <a:schemeClr val="tx1"/>
                </a:solidFill>
              </a:defRPr>
            </a:lvl2pPr>
            <a:lvl3pPr>
              <a:defRPr sz="591">
                <a:solidFill>
                  <a:schemeClr val="tx1"/>
                </a:solidFill>
              </a:defRPr>
            </a:lvl3pPr>
            <a:lvl4pPr>
              <a:defRPr sz="591">
                <a:solidFill>
                  <a:schemeClr val="tx1"/>
                </a:solidFill>
              </a:defRPr>
            </a:lvl4pPr>
            <a:lvl5pPr>
              <a:defRPr sz="591">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3346451" y="1778795"/>
            <a:ext cx="2680493" cy="2471738"/>
          </a:xfrm>
          <a:noFill/>
        </p:spPr>
        <p:txBody>
          <a:bodyPr lIns="108000" tIns="108000" rIns="108000" bIns="108000">
            <a:normAutofit/>
          </a:bodyPr>
          <a:lstStyle>
            <a:lvl1pPr>
              <a:defRPr sz="591">
                <a:solidFill>
                  <a:srgbClr val="00203D"/>
                </a:solidFill>
              </a:defRPr>
            </a:lvl1pPr>
            <a:lvl2pPr>
              <a:defRPr sz="591">
                <a:solidFill>
                  <a:srgbClr val="00203D"/>
                </a:solidFill>
              </a:defRPr>
            </a:lvl2pPr>
            <a:lvl3pPr>
              <a:defRPr sz="591">
                <a:solidFill>
                  <a:srgbClr val="00203D"/>
                </a:solidFill>
              </a:defRPr>
            </a:lvl3pPr>
            <a:lvl4pPr>
              <a:defRPr sz="591">
                <a:solidFill>
                  <a:srgbClr val="00203D"/>
                </a:solidFill>
              </a:defRPr>
            </a:lvl4pPr>
            <a:lvl5pPr>
              <a:defRPr sz="591">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8766361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theme" Target="../theme/theme10.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4.pn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3" Type="http://schemas.openxmlformats.org/officeDocument/2006/relationships/theme" Target="../theme/theme4.xml"/><Relationship Id="rId21" Type="http://schemas.openxmlformats.org/officeDocument/2006/relationships/image" Target="../media/image12.emf"/><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 Type="http://schemas.openxmlformats.org/officeDocument/2006/relationships/slideLayout" Target="../slideLayouts/slideLayout22.xml"/><Relationship Id="rId16" Type="http://schemas.openxmlformats.org/officeDocument/2006/relationships/tags" Target="../tags/tag14.xml"/><Relationship Id="rId20" Type="http://schemas.openxmlformats.org/officeDocument/2006/relationships/oleObject" Target="../embeddings/oleObject1.bin"/><Relationship Id="rId1" Type="http://schemas.openxmlformats.org/officeDocument/2006/relationships/slideLayout" Target="../slideLayouts/slideLayout21.xml"/><Relationship Id="rId6" Type="http://schemas.openxmlformats.org/officeDocument/2006/relationships/tags" Target="../tags/tag4.xml"/><Relationship Id="rId11" Type="http://schemas.openxmlformats.org/officeDocument/2006/relationships/tags" Target="../tags/tag9.xml"/><Relationship Id="rId5" Type="http://schemas.openxmlformats.org/officeDocument/2006/relationships/tags" Target="../tags/tag3.xml"/><Relationship Id="rId15" Type="http://schemas.openxmlformats.org/officeDocument/2006/relationships/tags" Target="../tags/tag13.xml"/><Relationship Id="rId10" Type="http://schemas.openxmlformats.org/officeDocument/2006/relationships/tags" Target="../tags/tag8.xml"/><Relationship Id="rId19" Type="http://schemas.openxmlformats.org/officeDocument/2006/relationships/tags" Target="../tags/tag17.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8.emf"/><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37.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23645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Lst>
  <p:hf hdr="0" ftr="0" dt="0"/>
  <p:txStyles>
    <p:titleStyle>
      <a:lvl1pPr algn="ctr" defTabSz="342900" rtl="0" eaLnBrk="1" latinLnBrk="0" hangingPunct="1">
        <a:spcBef>
          <a:spcPct val="0"/>
        </a:spcBef>
        <a:buNone/>
        <a:defRPr sz="3300" kern="1200" baseline="0">
          <a:solidFill>
            <a:srgbClr val="FFFFFF"/>
          </a:solidFill>
          <a:latin typeface="Avenir Book"/>
          <a:ea typeface="+mj-ea"/>
          <a:cs typeface="Avenir Book"/>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a-DK"/>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35745" y="241167"/>
            <a:ext cx="6388894" cy="53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t>Klik for at redigere i master</a:t>
            </a:r>
            <a:endParaRPr lang="da-DK" dirty="0"/>
          </a:p>
        </p:txBody>
      </p:sp>
      <p:sp>
        <p:nvSpPr>
          <p:cNvPr id="1027" name="Rectangle 3"/>
          <p:cNvSpPr>
            <a:spLocks noGrp="1" noChangeArrowheads="1"/>
          </p:cNvSpPr>
          <p:nvPr>
            <p:ph type="body" idx="1"/>
          </p:nvPr>
        </p:nvSpPr>
        <p:spPr bwMode="auto">
          <a:xfrm>
            <a:off x="235744" y="1102522"/>
            <a:ext cx="6388893" cy="339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Rektangel 3">
            <a:extLst>
              <a:ext uri="{FF2B5EF4-FFF2-40B4-BE49-F238E27FC236}">
                <a16:creationId xmlns:a16="http://schemas.microsoft.com/office/drawing/2014/main" id="{0DF4D0EE-CB4A-49E0-9C99-636C8413B1C1}"/>
              </a:ext>
            </a:extLst>
          </p:cNvPr>
          <p:cNvSpPr/>
          <p:nvPr userDrawn="1"/>
        </p:nvSpPr>
        <p:spPr>
          <a:xfrm>
            <a:off x="5374031" y="4873211"/>
            <a:ext cx="1377300" cy="144335"/>
          </a:xfrm>
          <a:prstGeom prst="rect">
            <a:avLst/>
          </a:prstGeom>
        </p:spPr>
        <p:txBody>
          <a:bodyPr wrap="none">
            <a:spAutoFit/>
          </a:bodyPr>
          <a:lstStyle/>
          <a:p>
            <a:r>
              <a:rPr lang="en-US" sz="338" b="0" i="0" u="none" strike="noStrike" baseline="0" dirty="0">
                <a:solidFill>
                  <a:schemeClr val="tx1"/>
                </a:solidFill>
                <a:latin typeface="Verdana" panose="020B0604030504040204" pitchFamily="34" charset="0"/>
              </a:rPr>
              <a:t>Copyright © 2020 Dansk Standard. All rights reserved</a:t>
            </a:r>
            <a:endParaRPr lang="da-DK" sz="338" dirty="0">
              <a:solidFill>
                <a:schemeClr val="tx1"/>
              </a:solidFill>
            </a:endParaRPr>
          </a:p>
        </p:txBody>
      </p:sp>
    </p:spTree>
    <p:extLst>
      <p:ext uri="{BB962C8B-B14F-4D97-AF65-F5344CB8AC3E}">
        <p14:creationId xmlns:p14="http://schemas.microsoft.com/office/powerpoint/2010/main" val="306063835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2" r:id="rId13"/>
    <p:sldLayoutId id="2147483883" r:id="rId14"/>
    <p:sldLayoutId id="2147483884" r:id="rId15"/>
    <p:sldLayoutId id="2147483885" r:id="rId16"/>
    <p:sldLayoutId id="2147483886" r:id="rId17"/>
  </p:sldLayoutIdLst>
  <p:hf sldNum="0" hdr="0" ftr="0" dt="0"/>
  <p:txStyles>
    <p:titleStyle>
      <a:lvl1pPr algn="l" rtl="0" eaLnBrk="1" fontAlgn="base" hangingPunct="1">
        <a:lnSpc>
          <a:spcPts val="1266"/>
        </a:lnSpc>
        <a:spcBef>
          <a:spcPct val="0"/>
        </a:spcBef>
        <a:spcAft>
          <a:spcPct val="0"/>
        </a:spcAft>
        <a:defRPr sz="1097">
          <a:solidFill>
            <a:srgbClr val="4E5052"/>
          </a:solidFill>
          <a:latin typeface="+mj-lt"/>
          <a:ea typeface="+mj-ea"/>
          <a:cs typeface="+mj-cs"/>
        </a:defRPr>
      </a:lvl1pPr>
      <a:lvl2pPr algn="l" rtl="0" eaLnBrk="1" fontAlgn="base" hangingPunct="1">
        <a:lnSpc>
          <a:spcPts val="1266"/>
        </a:lnSpc>
        <a:spcBef>
          <a:spcPct val="0"/>
        </a:spcBef>
        <a:spcAft>
          <a:spcPct val="0"/>
        </a:spcAft>
        <a:defRPr sz="1097">
          <a:solidFill>
            <a:schemeClr val="tx1"/>
          </a:solidFill>
          <a:latin typeface="Verdana" pitchFamily="34" charset="0"/>
        </a:defRPr>
      </a:lvl2pPr>
      <a:lvl3pPr algn="l" rtl="0" eaLnBrk="1" fontAlgn="base" hangingPunct="1">
        <a:lnSpc>
          <a:spcPts val="1266"/>
        </a:lnSpc>
        <a:spcBef>
          <a:spcPct val="0"/>
        </a:spcBef>
        <a:spcAft>
          <a:spcPct val="0"/>
        </a:spcAft>
        <a:defRPr sz="1097">
          <a:solidFill>
            <a:schemeClr val="tx1"/>
          </a:solidFill>
          <a:latin typeface="Verdana" pitchFamily="34" charset="0"/>
        </a:defRPr>
      </a:lvl3pPr>
      <a:lvl4pPr algn="l" rtl="0" eaLnBrk="1" fontAlgn="base" hangingPunct="1">
        <a:lnSpc>
          <a:spcPts val="1266"/>
        </a:lnSpc>
        <a:spcBef>
          <a:spcPct val="0"/>
        </a:spcBef>
        <a:spcAft>
          <a:spcPct val="0"/>
        </a:spcAft>
        <a:defRPr sz="1097">
          <a:solidFill>
            <a:schemeClr val="tx1"/>
          </a:solidFill>
          <a:latin typeface="Verdana" pitchFamily="34" charset="0"/>
        </a:defRPr>
      </a:lvl4pPr>
      <a:lvl5pPr algn="l" rtl="0" eaLnBrk="1" fontAlgn="base" hangingPunct="1">
        <a:lnSpc>
          <a:spcPts val="1266"/>
        </a:lnSpc>
        <a:spcBef>
          <a:spcPct val="0"/>
        </a:spcBef>
        <a:spcAft>
          <a:spcPct val="0"/>
        </a:spcAft>
        <a:defRPr sz="1097">
          <a:solidFill>
            <a:schemeClr val="tx1"/>
          </a:solidFill>
          <a:latin typeface="Verdana" pitchFamily="34" charset="0"/>
        </a:defRPr>
      </a:lvl5pPr>
      <a:lvl6pPr marL="192881" algn="l" rtl="0" eaLnBrk="1" fontAlgn="base" hangingPunct="1">
        <a:lnSpc>
          <a:spcPts val="1266"/>
        </a:lnSpc>
        <a:spcBef>
          <a:spcPct val="0"/>
        </a:spcBef>
        <a:spcAft>
          <a:spcPct val="0"/>
        </a:spcAft>
        <a:defRPr sz="1097">
          <a:solidFill>
            <a:schemeClr val="tx1"/>
          </a:solidFill>
          <a:latin typeface="Verdana" pitchFamily="34" charset="0"/>
        </a:defRPr>
      </a:lvl6pPr>
      <a:lvl7pPr marL="385763" algn="l" rtl="0" eaLnBrk="1" fontAlgn="base" hangingPunct="1">
        <a:lnSpc>
          <a:spcPts val="1266"/>
        </a:lnSpc>
        <a:spcBef>
          <a:spcPct val="0"/>
        </a:spcBef>
        <a:spcAft>
          <a:spcPct val="0"/>
        </a:spcAft>
        <a:defRPr sz="1097">
          <a:solidFill>
            <a:schemeClr val="tx1"/>
          </a:solidFill>
          <a:latin typeface="Verdana" pitchFamily="34" charset="0"/>
        </a:defRPr>
      </a:lvl7pPr>
      <a:lvl8pPr marL="578644" algn="l" rtl="0" eaLnBrk="1" fontAlgn="base" hangingPunct="1">
        <a:lnSpc>
          <a:spcPts val="1266"/>
        </a:lnSpc>
        <a:spcBef>
          <a:spcPct val="0"/>
        </a:spcBef>
        <a:spcAft>
          <a:spcPct val="0"/>
        </a:spcAft>
        <a:defRPr sz="1097">
          <a:solidFill>
            <a:schemeClr val="tx1"/>
          </a:solidFill>
          <a:latin typeface="Verdana" pitchFamily="34" charset="0"/>
        </a:defRPr>
      </a:lvl8pPr>
      <a:lvl9pPr marL="771525" algn="l" rtl="0" eaLnBrk="1" fontAlgn="base" hangingPunct="1">
        <a:lnSpc>
          <a:spcPts val="1266"/>
        </a:lnSpc>
        <a:spcBef>
          <a:spcPct val="0"/>
        </a:spcBef>
        <a:spcAft>
          <a:spcPct val="0"/>
        </a:spcAft>
        <a:defRPr sz="1097">
          <a:solidFill>
            <a:schemeClr val="tx1"/>
          </a:solidFill>
          <a:latin typeface="Verdana" pitchFamily="34" charset="0"/>
        </a:defRPr>
      </a:lvl9pPr>
    </p:titleStyle>
    <p:bodyStyle>
      <a:lvl1pPr marL="75938" indent="-75938" algn="l" rtl="0" eaLnBrk="1" fontAlgn="base" hangingPunct="1">
        <a:spcBef>
          <a:spcPct val="20000"/>
        </a:spcBef>
        <a:spcAft>
          <a:spcPct val="0"/>
        </a:spcAft>
        <a:buClr>
          <a:schemeClr val="tx1"/>
        </a:buClr>
        <a:buFont typeface="Wingdings" pitchFamily="2" charset="2"/>
        <a:buChar char="§"/>
        <a:defRPr>
          <a:solidFill>
            <a:srgbClr val="4E5052"/>
          </a:solidFill>
          <a:latin typeface="+mn-lt"/>
          <a:ea typeface="+mn-ea"/>
          <a:cs typeface="+mn-cs"/>
        </a:defRPr>
      </a:lvl1pPr>
      <a:lvl2pPr marL="151875" indent="-75938" algn="l" rtl="0" eaLnBrk="1" fontAlgn="base" hangingPunct="1">
        <a:spcBef>
          <a:spcPct val="20000"/>
        </a:spcBef>
        <a:spcAft>
          <a:spcPct val="0"/>
        </a:spcAft>
        <a:buClr>
          <a:schemeClr val="tx1"/>
        </a:buClr>
        <a:buSzPct val="100000"/>
        <a:buFont typeface="Wingdings" pitchFamily="2" charset="2"/>
        <a:buChar char="§"/>
        <a:defRPr sz="675">
          <a:solidFill>
            <a:srgbClr val="4E5052"/>
          </a:solidFill>
          <a:latin typeface="+mn-lt"/>
        </a:defRPr>
      </a:lvl2pPr>
      <a:lvl3pPr marL="227813" indent="-75938" algn="l" rtl="0" eaLnBrk="1" fontAlgn="base" hangingPunct="1">
        <a:spcBef>
          <a:spcPct val="20000"/>
        </a:spcBef>
        <a:spcAft>
          <a:spcPct val="0"/>
        </a:spcAft>
        <a:buClr>
          <a:schemeClr val="tx1"/>
        </a:buClr>
        <a:buSzPct val="100000"/>
        <a:buFont typeface="Wingdings" pitchFamily="2" charset="2"/>
        <a:buChar char="§"/>
        <a:defRPr sz="591">
          <a:solidFill>
            <a:srgbClr val="4E5052"/>
          </a:solidFill>
          <a:latin typeface="+mn-lt"/>
        </a:defRPr>
      </a:lvl3pPr>
      <a:lvl4pPr marL="303750" indent="-75938" algn="l" rtl="0" eaLnBrk="1" fontAlgn="base" hangingPunct="1">
        <a:spcBef>
          <a:spcPct val="20000"/>
        </a:spcBef>
        <a:spcAft>
          <a:spcPct val="0"/>
        </a:spcAft>
        <a:buClr>
          <a:schemeClr val="tx1"/>
        </a:buClr>
        <a:buSzPct val="100000"/>
        <a:buFont typeface="Wingdings" pitchFamily="2" charset="2"/>
        <a:buChar char="§"/>
        <a:defRPr sz="591">
          <a:solidFill>
            <a:srgbClr val="4E5052"/>
          </a:solidFill>
          <a:latin typeface="+mn-lt"/>
        </a:defRPr>
      </a:lvl4pPr>
      <a:lvl5pPr marL="379688" indent="-75938" algn="l" rtl="0" eaLnBrk="1" fontAlgn="base" hangingPunct="1">
        <a:spcBef>
          <a:spcPct val="20000"/>
        </a:spcBef>
        <a:spcAft>
          <a:spcPct val="0"/>
        </a:spcAft>
        <a:buClr>
          <a:schemeClr val="tx1"/>
        </a:buClr>
        <a:buSzPct val="100000"/>
        <a:buFont typeface="Wingdings" pitchFamily="2" charset="2"/>
        <a:buChar char="§"/>
        <a:defRPr sz="591">
          <a:solidFill>
            <a:srgbClr val="4E5052"/>
          </a:solidFill>
          <a:latin typeface="+mn-lt"/>
        </a:defRPr>
      </a:lvl5pPr>
      <a:lvl6pPr marL="704553" indent="-77019" algn="l" rtl="0" eaLnBrk="1" fontAlgn="base" hangingPunct="1">
        <a:spcBef>
          <a:spcPct val="20000"/>
        </a:spcBef>
        <a:spcAft>
          <a:spcPct val="0"/>
        </a:spcAft>
        <a:buSzPct val="95000"/>
        <a:buChar char="•"/>
        <a:defRPr sz="591">
          <a:solidFill>
            <a:schemeClr val="tx1"/>
          </a:solidFill>
          <a:latin typeface="+mn-lt"/>
        </a:defRPr>
      </a:lvl6pPr>
      <a:lvl7pPr marL="897434" indent="-77019" algn="l" rtl="0" eaLnBrk="1" fontAlgn="base" hangingPunct="1">
        <a:spcBef>
          <a:spcPct val="20000"/>
        </a:spcBef>
        <a:spcAft>
          <a:spcPct val="0"/>
        </a:spcAft>
        <a:buSzPct val="95000"/>
        <a:buChar char="•"/>
        <a:defRPr sz="591">
          <a:solidFill>
            <a:schemeClr val="tx1"/>
          </a:solidFill>
          <a:latin typeface="+mn-lt"/>
        </a:defRPr>
      </a:lvl7pPr>
      <a:lvl8pPr marL="1090315" indent="-77019" algn="l" rtl="0" eaLnBrk="1" fontAlgn="base" hangingPunct="1">
        <a:spcBef>
          <a:spcPct val="20000"/>
        </a:spcBef>
        <a:spcAft>
          <a:spcPct val="0"/>
        </a:spcAft>
        <a:buSzPct val="95000"/>
        <a:buChar char="•"/>
        <a:defRPr sz="591">
          <a:solidFill>
            <a:schemeClr val="tx1"/>
          </a:solidFill>
          <a:latin typeface="+mn-lt"/>
        </a:defRPr>
      </a:lvl8pPr>
      <a:lvl9pPr marL="1283196" indent="-77019" algn="l" rtl="0" eaLnBrk="1" fontAlgn="base" hangingPunct="1">
        <a:spcBef>
          <a:spcPct val="20000"/>
        </a:spcBef>
        <a:spcAft>
          <a:spcPct val="0"/>
        </a:spcAft>
        <a:buSzPct val="95000"/>
        <a:buChar char="•"/>
        <a:defRPr sz="591">
          <a:solidFill>
            <a:schemeClr val="tx1"/>
          </a:solidFill>
          <a:latin typeface="+mn-lt"/>
        </a:defRPr>
      </a:lvl9pPr>
    </p:bodyStyle>
    <p:otherStyle>
      <a:defPPr>
        <a:defRPr lang="en-US"/>
      </a:defPPr>
      <a:lvl1pPr marL="0" algn="l" defTabSz="385763" rtl="0" eaLnBrk="1" latinLnBrk="0" hangingPunct="1">
        <a:defRPr sz="759" kern="1200">
          <a:solidFill>
            <a:schemeClr val="tx1"/>
          </a:solidFill>
          <a:latin typeface="+mn-lt"/>
          <a:ea typeface="+mn-ea"/>
          <a:cs typeface="+mn-cs"/>
        </a:defRPr>
      </a:lvl1pPr>
      <a:lvl2pPr marL="192881" algn="l" defTabSz="385763" rtl="0" eaLnBrk="1" latinLnBrk="0" hangingPunct="1">
        <a:defRPr sz="759" kern="1200">
          <a:solidFill>
            <a:schemeClr val="tx1"/>
          </a:solidFill>
          <a:latin typeface="+mn-lt"/>
          <a:ea typeface="+mn-ea"/>
          <a:cs typeface="+mn-cs"/>
        </a:defRPr>
      </a:lvl2pPr>
      <a:lvl3pPr marL="385763" algn="l" defTabSz="385763" rtl="0" eaLnBrk="1" latinLnBrk="0" hangingPunct="1">
        <a:defRPr sz="759" kern="1200">
          <a:solidFill>
            <a:schemeClr val="tx1"/>
          </a:solidFill>
          <a:latin typeface="+mn-lt"/>
          <a:ea typeface="+mn-ea"/>
          <a:cs typeface="+mn-cs"/>
        </a:defRPr>
      </a:lvl3pPr>
      <a:lvl4pPr marL="578644" algn="l" defTabSz="385763" rtl="0" eaLnBrk="1" latinLnBrk="0" hangingPunct="1">
        <a:defRPr sz="759" kern="1200">
          <a:solidFill>
            <a:schemeClr val="tx1"/>
          </a:solidFill>
          <a:latin typeface="+mn-lt"/>
          <a:ea typeface="+mn-ea"/>
          <a:cs typeface="+mn-cs"/>
        </a:defRPr>
      </a:lvl4pPr>
      <a:lvl5pPr marL="771525" algn="l" defTabSz="385763" rtl="0" eaLnBrk="1" latinLnBrk="0" hangingPunct="1">
        <a:defRPr sz="759" kern="1200">
          <a:solidFill>
            <a:schemeClr val="tx1"/>
          </a:solidFill>
          <a:latin typeface="+mn-lt"/>
          <a:ea typeface="+mn-ea"/>
          <a:cs typeface="+mn-cs"/>
        </a:defRPr>
      </a:lvl5pPr>
      <a:lvl6pPr marL="964406" algn="l" defTabSz="385763" rtl="0" eaLnBrk="1" latinLnBrk="0" hangingPunct="1">
        <a:defRPr sz="759" kern="1200">
          <a:solidFill>
            <a:schemeClr val="tx1"/>
          </a:solidFill>
          <a:latin typeface="+mn-lt"/>
          <a:ea typeface="+mn-ea"/>
          <a:cs typeface="+mn-cs"/>
        </a:defRPr>
      </a:lvl6pPr>
      <a:lvl7pPr marL="1157288" algn="l" defTabSz="385763" rtl="0" eaLnBrk="1" latinLnBrk="0" hangingPunct="1">
        <a:defRPr sz="759" kern="1200">
          <a:solidFill>
            <a:schemeClr val="tx1"/>
          </a:solidFill>
          <a:latin typeface="+mn-lt"/>
          <a:ea typeface="+mn-ea"/>
          <a:cs typeface="+mn-cs"/>
        </a:defRPr>
      </a:lvl7pPr>
      <a:lvl8pPr marL="1350169" algn="l" defTabSz="385763" rtl="0" eaLnBrk="1" latinLnBrk="0" hangingPunct="1">
        <a:defRPr sz="759" kern="1200">
          <a:solidFill>
            <a:schemeClr val="tx1"/>
          </a:solidFill>
          <a:latin typeface="+mn-lt"/>
          <a:ea typeface="+mn-ea"/>
          <a:cs typeface="+mn-cs"/>
        </a:defRPr>
      </a:lvl8pPr>
      <a:lvl9pPr marL="1543050" algn="l" defTabSz="385763" rtl="0" eaLnBrk="1" latinLnBrk="0" hangingPunct="1">
        <a:defRPr sz="75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upper 6"/>
          <p:cNvGrpSpPr/>
          <p:nvPr/>
        </p:nvGrpSpPr>
        <p:grpSpPr>
          <a:xfrm>
            <a:off x="201969" y="137643"/>
            <a:ext cx="6446947" cy="355263"/>
            <a:chOff x="335498" y="215701"/>
            <a:chExt cx="8503014" cy="355263"/>
          </a:xfrm>
        </p:grpSpPr>
        <p:pic>
          <p:nvPicPr>
            <p:cNvPr id="9" name="Billede 8" descr="Logo.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976435" y="215702"/>
              <a:ext cx="862077" cy="355262"/>
            </a:xfrm>
            <a:prstGeom prst="rect">
              <a:avLst/>
            </a:prstGeom>
          </p:spPr>
        </p:pic>
        <p:grpSp>
          <p:nvGrpSpPr>
            <p:cNvPr id="8" name="Grupper 7"/>
            <p:cNvGrpSpPr/>
            <p:nvPr userDrawn="1"/>
          </p:nvGrpSpPr>
          <p:grpSpPr>
            <a:xfrm>
              <a:off x="335498" y="215701"/>
              <a:ext cx="7753991" cy="355262"/>
              <a:chOff x="335498" y="763807"/>
              <a:chExt cx="7753991" cy="355262"/>
            </a:xfrm>
          </p:grpSpPr>
          <p:sp>
            <p:nvSpPr>
              <p:cNvPr id="10" name="Rektangel 9"/>
              <p:cNvSpPr/>
              <p:nvPr userDrawn="1"/>
            </p:nvSpPr>
            <p:spPr>
              <a:xfrm>
                <a:off x="335498" y="763808"/>
                <a:ext cx="7592238" cy="3552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053"/>
              </a:p>
            </p:txBody>
          </p:sp>
          <p:sp>
            <p:nvSpPr>
              <p:cNvPr id="11" name="Retvinklet trekant 10"/>
              <p:cNvSpPr/>
              <p:nvPr userDrawn="1"/>
            </p:nvSpPr>
            <p:spPr>
              <a:xfrm rot="10800000" flipH="1">
                <a:off x="7929177" y="763807"/>
                <a:ext cx="160312" cy="355262"/>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053" dirty="0"/>
              </a:p>
            </p:txBody>
          </p:sp>
        </p:grpSp>
      </p:grpSp>
      <p:sp>
        <p:nvSpPr>
          <p:cNvPr id="12" name="Tekstfelt 11"/>
          <p:cNvSpPr txBox="1"/>
          <p:nvPr userDrawn="1"/>
        </p:nvSpPr>
        <p:spPr>
          <a:xfrm>
            <a:off x="201969" y="4943445"/>
            <a:ext cx="813043" cy="173124"/>
          </a:xfrm>
          <a:prstGeom prst="rect">
            <a:avLst/>
          </a:prstGeom>
          <a:noFill/>
        </p:spPr>
        <p:txBody>
          <a:bodyPr wrap="none" rtlCol="0">
            <a:spAutoFit/>
          </a:bodyPr>
          <a:lstStyle/>
          <a:p>
            <a:r>
              <a:rPr lang="da-DK" sz="525" dirty="0">
                <a:solidFill>
                  <a:schemeClr val="bg1">
                    <a:lumMod val="50000"/>
                  </a:schemeClr>
                </a:solidFill>
                <a:latin typeface="Arial" charset="0"/>
                <a:ea typeface="Arial" charset="0"/>
                <a:cs typeface="Arial" charset="0"/>
              </a:rPr>
              <a:t>Copyright /KL.7 2018</a:t>
            </a:r>
          </a:p>
        </p:txBody>
      </p:sp>
    </p:spTree>
    <p:extLst>
      <p:ext uri="{BB962C8B-B14F-4D97-AF65-F5344CB8AC3E}">
        <p14:creationId xmlns:p14="http://schemas.microsoft.com/office/powerpoint/2010/main" val="105625607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p:hf hdr="0" ftr="0" dt="0"/>
  <p:txStyles>
    <p:titleStyle>
      <a:lvl1pPr algn="l" defTabSz="342900" rtl="0" eaLnBrk="1" latinLnBrk="0" hangingPunct="1">
        <a:spcBef>
          <a:spcPct val="0"/>
        </a:spcBef>
        <a:buNone/>
        <a:defRPr sz="1200" kern="1200">
          <a:solidFill>
            <a:schemeClr val="bg1"/>
          </a:solidFill>
          <a:latin typeface="+mj-lt"/>
          <a:ea typeface="+mj-ea"/>
          <a:cs typeface="Avenir Book"/>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a-DK"/>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9" userDrawn="1">
          <p15:clr>
            <a:srgbClr val="F26B43"/>
          </p15:clr>
        </p15:guide>
        <p15:guide id="2" pos="4184" userDrawn="1">
          <p15:clr>
            <a:srgbClr val="F26B43"/>
          </p15:clr>
        </p15:guide>
        <p15:guide id="3" orient="horz" pos="373" userDrawn="1">
          <p15:clr>
            <a:srgbClr val="F26B43"/>
          </p15:clr>
        </p15:guide>
        <p15:guide id="4" pos="119" userDrawn="1">
          <p15:clr>
            <a:srgbClr val="F26B43"/>
          </p15:clr>
        </p15:guide>
        <p15:guide id="5" orient="horz" pos="30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Pladsholder til titel 11"/>
          <p:cNvSpPr txBox="1">
            <a:spLocks/>
          </p:cNvSpPr>
          <p:nvPr userDrawn="1"/>
        </p:nvSpPr>
        <p:spPr>
          <a:xfrm>
            <a:off x="122801" y="88489"/>
            <a:ext cx="3924300" cy="344131"/>
          </a:xfrm>
          <a:prstGeom prst="rect">
            <a:avLst/>
          </a:prstGeom>
        </p:spPr>
        <p:txBody>
          <a:bodyPr vert="horz" lIns="68580" tIns="34290" rIns="68580" bIns="34290" rtlCol="0" anchor="ctr">
            <a:noAutofit/>
          </a:bodyPr>
          <a:lstStyle>
            <a:lvl1pPr algn="l" defTabSz="457200" rtl="0" eaLnBrk="1" latinLnBrk="0" hangingPunct="1">
              <a:spcBef>
                <a:spcPct val="0"/>
              </a:spcBef>
              <a:buNone/>
              <a:defRPr sz="1200" kern="1200">
                <a:solidFill>
                  <a:schemeClr val="bg1"/>
                </a:solidFill>
                <a:latin typeface="Avenir Book"/>
                <a:ea typeface="+mj-ea"/>
                <a:cs typeface="Avenir Book"/>
              </a:defRPr>
            </a:lvl1pPr>
          </a:lstStyle>
          <a:p>
            <a:endParaRPr lang="da-DK" sz="900" dirty="0">
              <a:latin typeface="Arial"/>
              <a:cs typeface="Arial"/>
            </a:endParaRPr>
          </a:p>
        </p:txBody>
      </p:sp>
      <p:sp>
        <p:nvSpPr>
          <p:cNvPr id="13" name="Tekstfelt 12"/>
          <p:cNvSpPr txBox="1"/>
          <p:nvPr userDrawn="1"/>
        </p:nvSpPr>
        <p:spPr>
          <a:xfrm>
            <a:off x="201969" y="4943445"/>
            <a:ext cx="813043" cy="173124"/>
          </a:xfrm>
          <a:prstGeom prst="rect">
            <a:avLst/>
          </a:prstGeom>
          <a:noFill/>
        </p:spPr>
        <p:txBody>
          <a:bodyPr wrap="none" rtlCol="0">
            <a:spAutoFit/>
          </a:bodyPr>
          <a:lstStyle/>
          <a:p>
            <a:r>
              <a:rPr lang="da-DK" sz="525" dirty="0">
                <a:solidFill>
                  <a:schemeClr val="bg1">
                    <a:lumMod val="50000"/>
                  </a:schemeClr>
                </a:solidFill>
                <a:latin typeface="Arial" charset="0"/>
                <a:ea typeface="Arial" charset="0"/>
                <a:cs typeface="Arial" charset="0"/>
              </a:rPr>
              <a:t>Copyright /</a:t>
            </a:r>
            <a:r>
              <a:rPr lang="da-DK" sz="525">
                <a:solidFill>
                  <a:schemeClr val="bg1">
                    <a:lumMod val="50000"/>
                  </a:schemeClr>
                </a:solidFill>
                <a:latin typeface="Arial" charset="0"/>
                <a:ea typeface="Arial" charset="0"/>
                <a:cs typeface="Arial" charset="0"/>
              </a:rPr>
              <a:t>KL.7 2018</a:t>
            </a:r>
            <a:endParaRPr lang="da-DK" sz="525"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20204556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hf hdr="0" ftr="0" dt="0"/>
  <p:txStyles>
    <p:titleStyle>
      <a:lvl1pPr algn="l" defTabSz="342900" rtl="0" eaLnBrk="1" latinLnBrk="0" hangingPunct="1">
        <a:spcBef>
          <a:spcPct val="0"/>
        </a:spcBef>
        <a:buNone/>
        <a:defRPr sz="900" kern="1200">
          <a:solidFill>
            <a:schemeClr val="bg1"/>
          </a:solidFill>
          <a:latin typeface="+mj-lt"/>
          <a:ea typeface="+mj-ea"/>
          <a:cs typeface="Avenir Book"/>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a-DK"/>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84" userDrawn="1">
          <p15:clr>
            <a:srgbClr val="F26B43"/>
          </p15:clr>
        </p15:guide>
        <p15:guide id="3" orient="horz" pos="305" userDrawn="1">
          <p15:clr>
            <a:srgbClr val="F26B43"/>
          </p15:clr>
        </p15:guide>
        <p15:guide id="4" pos="119" userDrawn="1">
          <p15:clr>
            <a:srgbClr val="F26B43"/>
          </p15:clr>
        </p15:guide>
        <p15:guide id="6" orient="horz" pos="7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p:cNvGraphicFramePr>
          <p:nvPr>
            <p:custDataLst>
              <p:tags r:id="rId4"/>
            </p:custDataLst>
          </p:nvPr>
        </p:nvGraphicFramePr>
        <p:xfrm>
          <a:off x="0" y="1"/>
          <a:ext cx="121488" cy="121481"/>
        </p:xfrm>
        <a:graphic>
          <a:graphicData uri="http://schemas.openxmlformats.org/presentationml/2006/ole">
            <mc:AlternateContent xmlns:mc="http://schemas.openxmlformats.org/markup-compatibility/2006">
              <mc:Choice xmlns:v="urn:schemas-microsoft-com:vml" Requires="v">
                <p:oleObj name="think-cell Slide" r:id="rId20" imgW="270" imgH="270" progId="TCLayout.ActiveDocument.1">
                  <p:embed/>
                </p:oleObj>
              </mc:Choice>
              <mc:Fallback>
                <p:oleObj name="think-cell Slide" r:id="rId20" imgW="270" imgH="270" progId="TCLayout.ActiveDocument.1">
                  <p:embed/>
                  <p:pic>
                    <p:nvPicPr>
                      <p:cNvPr id="2" name="Object 1" hidden="1"/>
                      <p:cNvPicPr/>
                      <p:nvPr/>
                    </p:nvPicPr>
                    <p:blipFill>
                      <a:blip r:embed="rId21"/>
                      <a:stretch>
                        <a:fillRect/>
                      </a:stretch>
                    </p:blipFill>
                    <p:spPr>
                      <a:xfrm>
                        <a:off x="0" y="1"/>
                        <a:ext cx="121488" cy="121481"/>
                      </a:xfrm>
                      <a:prstGeom prst="rect">
                        <a:avLst/>
                      </a:prstGeom>
                    </p:spPr>
                  </p:pic>
                </p:oleObj>
              </mc:Fallback>
            </mc:AlternateContent>
          </a:graphicData>
        </a:graphic>
      </p:graphicFrame>
      <p:sp>
        <p:nvSpPr>
          <p:cNvPr id="10" name="McK 1. On-page tracker" hidden="1"/>
          <p:cNvSpPr>
            <a:spLocks noChangeArrowheads="1"/>
          </p:cNvSpPr>
          <p:nvPr/>
        </p:nvSpPr>
        <p:spPr bwMode="auto">
          <a:xfrm>
            <a:off x="129389" y="13365"/>
            <a:ext cx="373500" cy="121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788" baseline="0" noProof="0" dirty="0">
                <a:solidFill>
                  <a:srgbClr val="808080"/>
                </a:solidFill>
                <a:latin typeface="Calibri" panose="020F0502020204030204" pitchFamily="34" charset="0"/>
                <a:ea typeface="+mj-ea"/>
                <a:sym typeface="Calibri" panose="020F0502020204030204" pitchFamily="34" charset="0"/>
              </a:rPr>
              <a:t>TRACKER</a:t>
            </a:r>
          </a:p>
        </p:txBody>
      </p:sp>
      <p:sp>
        <p:nvSpPr>
          <p:cNvPr id="11" name="McK 3. Unit of measure" hidden="1"/>
          <p:cNvSpPr txBox="1">
            <a:spLocks noChangeArrowheads="1"/>
          </p:cNvSpPr>
          <p:nvPr/>
        </p:nvSpPr>
        <p:spPr bwMode="auto">
          <a:xfrm>
            <a:off x="129389" y="868062"/>
            <a:ext cx="6595585"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900" baseline="0" noProof="0" dirty="0">
                <a:solidFill>
                  <a:srgbClr val="808080"/>
                </a:solidFill>
                <a:latin typeface="Calibri" panose="020F0502020204030204" pitchFamily="34" charset="0"/>
                <a:sym typeface="Calibri" panose="020F0502020204030204" pitchFamily="34" charset="0"/>
              </a:rPr>
              <a:t>Unit of measure</a:t>
            </a:r>
          </a:p>
        </p:txBody>
      </p:sp>
      <p:grpSp>
        <p:nvGrpSpPr>
          <p:cNvPr id="15" name="ACET" hidden="1"/>
          <p:cNvGrpSpPr>
            <a:grpSpLocks/>
          </p:cNvGrpSpPr>
          <p:nvPr/>
        </p:nvGrpSpPr>
        <p:grpSpPr bwMode="auto">
          <a:xfrm>
            <a:off x="1782838" y="2016189"/>
            <a:ext cx="3292326" cy="261185"/>
            <a:chOff x="915" y="815"/>
            <a:chExt cx="2686" cy="215"/>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815"/>
              <a:ext cx="2686" cy="2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790" b="1" baseline="0" noProof="0" dirty="0">
                  <a:latin typeface="Calibri" panose="020F0502020204030204" pitchFamily="34" charset="0"/>
                  <a:ea typeface="+mn-ea"/>
                  <a:sym typeface="Calibri" panose="020F0502020204030204" pitchFamily="34" charset="0"/>
                </a:rPr>
                <a:t>Title</a:t>
              </a:r>
            </a:p>
            <a:p>
              <a:r>
                <a:rPr lang="en-US" sz="790" baseline="0" noProof="0" dirty="0">
                  <a:solidFill>
                    <a:srgbClr val="808080"/>
                  </a:solidFill>
                  <a:latin typeface="Calibri" panose="020F0502020204030204" pitchFamily="34" charset="0"/>
                  <a:ea typeface="+mn-ea"/>
                  <a:sym typeface="Calibri" panose="020F0502020204030204" pitchFamily="34" charset="0"/>
                </a:rPr>
                <a:t>Unit of measure</a:t>
              </a:r>
            </a:p>
          </p:txBody>
        </p:sp>
      </p:grpSp>
      <p:grpSp>
        <p:nvGrpSpPr>
          <p:cNvPr id="22" name="LegendBoxes" hidden="1"/>
          <p:cNvGrpSpPr>
            <a:grpSpLocks/>
          </p:cNvGrpSpPr>
          <p:nvPr/>
        </p:nvGrpSpPr>
        <p:grpSpPr bwMode="auto">
          <a:xfrm>
            <a:off x="6116558" y="677169"/>
            <a:ext cx="444103" cy="738188"/>
            <a:chOff x="4936" y="176"/>
            <a:chExt cx="373" cy="620"/>
          </a:xfrm>
        </p:grpSpPr>
        <p:sp>
          <p:nvSpPr>
            <p:cNvPr id="23" name="Legend1"/>
            <p:cNvSpPr>
              <a:spLocks noChangeArrowheads="1"/>
            </p:cNvSpPr>
            <p:nvPr/>
          </p:nvSpPr>
          <p:spPr bwMode="auto">
            <a:xfrm>
              <a:off x="5096" y="176"/>
              <a:ext cx="213"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US" sz="675">
                  <a:latin typeface="Calibri" panose="020F0502020204030204" pitchFamily="34" charset="0"/>
                  <a:sym typeface="Calibri" panose="020F0502020204030204" pitchFamily="34" charset="0"/>
                </a:rPr>
                <a:t>Legend</a:t>
              </a: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675">
                <a:latin typeface="Calibri" panose="020F0502020204030204" pitchFamily="34" charset="0"/>
                <a:sym typeface="Calibri" panose="020F0502020204030204" pitchFamily="34" charset="0"/>
              </a:endParaRPr>
            </a:p>
          </p:txBody>
        </p:sp>
        <p:sp>
          <p:nvSpPr>
            <p:cNvPr id="25" name="Legend2"/>
            <p:cNvSpPr>
              <a:spLocks noChangeArrowheads="1"/>
            </p:cNvSpPr>
            <p:nvPr/>
          </p:nvSpPr>
          <p:spPr bwMode="auto">
            <a:xfrm>
              <a:off x="5096" y="346"/>
              <a:ext cx="213"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US" sz="675">
                  <a:latin typeface="Calibri" panose="020F0502020204030204" pitchFamily="34" charset="0"/>
                  <a:sym typeface="Calibri" panose="020F0502020204030204" pitchFamily="34" charset="0"/>
                </a:rPr>
                <a:t>Legend</a:t>
              </a: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675">
                <a:latin typeface="Calibri" panose="020F0502020204030204" pitchFamily="34" charset="0"/>
                <a:sym typeface="Calibri" panose="020F0502020204030204" pitchFamily="34" charset="0"/>
              </a:endParaRPr>
            </a:p>
          </p:txBody>
        </p:sp>
        <p:sp>
          <p:nvSpPr>
            <p:cNvPr id="27" name="Legend3"/>
            <p:cNvSpPr>
              <a:spLocks noChangeArrowheads="1"/>
            </p:cNvSpPr>
            <p:nvPr/>
          </p:nvSpPr>
          <p:spPr bwMode="auto">
            <a:xfrm>
              <a:off x="5096" y="517"/>
              <a:ext cx="213"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US" sz="675">
                  <a:latin typeface="Calibri" panose="020F0502020204030204" pitchFamily="34" charset="0"/>
                  <a:sym typeface="Calibri" panose="020F0502020204030204" pitchFamily="34" charset="0"/>
                </a:rPr>
                <a:t>Legend</a:t>
              </a: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675">
                <a:latin typeface="Calibri" panose="020F0502020204030204" pitchFamily="34" charset="0"/>
                <a:sym typeface="Calibri" panose="020F0502020204030204" pitchFamily="34" charset="0"/>
              </a:endParaRPr>
            </a:p>
          </p:txBody>
        </p:sp>
        <p:sp>
          <p:nvSpPr>
            <p:cNvPr id="29" name="Legend4"/>
            <p:cNvSpPr>
              <a:spLocks noChangeArrowheads="1"/>
            </p:cNvSpPr>
            <p:nvPr/>
          </p:nvSpPr>
          <p:spPr bwMode="auto">
            <a:xfrm>
              <a:off x="5096" y="688"/>
              <a:ext cx="213"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US" sz="675">
                  <a:latin typeface="Calibri" panose="020F0502020204030204" pitchFamily="34" charset="0"/>
                  <a:sym typeface="Calibri" panose="020F0502020204030204" pitchFamily="34" charset="0"/>
                </a:rPr>
                <a:t>Legend</a:t>
              </a: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675">
                <a:latin typeface="Calibri" panose="020F0502020204030204" pitchFamily="34" charset="0"/>
                <a:sym typeface="Calibri" panose="020F0502020204030204" pitchFamily="34" charset="0"/>
              </a:endParaRPr>
            </a:p>
          </p:txBody>
        </p:sp>
      </p:grpSp>
      <p:grpSp>
        <p:nvGrpSpPr>
          <p:cNvPr id="31" name="LegendLines" hidden="1"/>
          <p:cNvGrpSpPr>
            <a:grpSpLocks/>
          </p:cNvGrpSpPr>
          <p:nvPr/>
        </p:nvGrpSpPr>
        <p:grpSpPr bwMode="auto">
          <a:xfrm>
            <a:off x="5885578" y="677169"/>
            <a:ext cx="675084" cy="513160"/>
            <a:chOff x="4750" y="176"/>
            <a:chExt cx="567" cy="431"/>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75">
                <a:latin typeface="Calibri" panose="020F0502020204030204" pitchFamily="34" charset="0"/>
                <a:sym typeface="Calibri" panose="020F0502020204030204" pitchFamily="34" charset="0"/>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75">
                <a:latin typeface="Calibri" panose="020F0502020204030204" pitchFamily="34" charset="0"/>
                <a:sym typeface="Calibri" panose="020F0502020204030204" pitchFamily="34" charset="0"/>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75">
                <a:latin typeface="Calibri" panose="020F0502020204030204" pitchFamily="34" charset="0"/>
                <a:sym typeface="Calibri" panose="020F0502020204030204" pitchFamily="34" charset="0"/>
              </a:endParaRPr>
            </a:p>
          </p:txBody>
        </p:sp>
        <p:sp>
          <p:nvSpPr>
            <p:cNvPr id="35" name="Legend1"/>
            <p:cNvSpPr>
              <a:spLocks noChangeArrowheads="1"/>
            </p:cNvSpPr>
            <p:nvPr/>
          </p:nvSpPr>
          <p:spPr bwMode="auto">
            <a:xfrm>
              <a:off x="5104" y="176"/>
              <a:ext cx="213"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US" sz="675">
                  <a:latin typeface="Calibri" panose="020F0502020204030204" pitchFamily="34" charset="0"/>
                  <a:sym typeface="Calibri" panose="020F0502020204030204" pitchFamily="34" charset="0"/>
                </a:rPr>
                <a:t>Legend</a:t>
              </a:r>
            </a:p>
          </p:txBody>
        </p:sp>
        <p:sp>
          <p:nvSpPr>
            <p:cNvPr id="36" name="Legend2"/>
            <p:cNvSpPr>
              <a:spLocks noChangeArrowheads="1"/>
            </p:cNvSpPr>
            <p:nvPr/>
          </p:nvSpPr>
          <p:spPr bwMode="auto">
            <a:xfrm>
              <a:off x="5104" y="344"/>
              <a:ext cx="213"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US" sz="675">
                  <a:latin typeface="Calibri" panose="020F0502020204030204" pitchFamily="34" charset="0"/>
                  <a:sym typeface="Calibri" panose="020F0502020204030204" pitchFamily="34" charset="0"/>
                </a:rPr>
                <a:t>Legend</a:t>
              </a:r>
            </a:p>
          </p:txBody>
        </p:sp>
        <p:sp>
          <p:nvSpPr>
            <p:cNvPr id="37" name="Legend3"/>
            <p:cNvSpPr>
              <a:spLocks noChangeArrowheads="1"/>
            </p:cNvSpPr>
            <p:nvPr/>
          </p:nvSpPr>
          <p:spPr bwMode="auto">
            <a:xfrm>
              <a:off x="5104" y="520"/>
              <a:ext cx="213"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US" sz="675">
                  <a:latin typeface="Calibri" panose="020F0502020204030204" pitchFamily="34" charset="0"/>
                  <a:sym typeface="Calibri" panose="020F0502020204030204" pitchFamily="34" charset="0"/>
                </a:rPr>
                <a:t>Legend</a:t>
              </a:r>
            </a:p>
          </p:txBody>
        </p:sp>
      </p:grpSp>
      <p:grpSp>
        <p:nvGrpSpPr>
          <p:cNvPr id="38" name="McKSticker" hidden="1"/>
          <p:cNvGrpSpPr/>
          <p:nvPr/>
        </p:nvGrpSpPr>
        <p:grpSpPr bwMode="auto">
          <a:xfrm>
            <a:off x="6214769" y="677169"/>
            <a:ext cx="510204" cy="131574"/>
            <a:chOff x="8060503" y="285750"/>
            <a:chExt cx="680272" cy="175432"/>
          </a:xfrm>
        </p:grpSpPr>
        <p:sp>
          <p:nvSpPr>
            <p:cNvPr id="39" name="StickerRectangle"/>
            <p:cNvSpPr>
              <a:spLocks noChangeArrowheads="1"/>
            </p:cNvSpPr>
            <p:nvPr/>
          </p:nvSpPr>
          <p:spPr bwMode="auto">
            <a:xfrm>
              <a:off x="8060503" y="285750"/>
              <a:ext cx="680272" cy="17543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503635">
                <a:buClr>
                  <a:schemeClr val="tx2"/>
                </a:buClr>
              </a:pPr>
              <a:r>
                <a:rPr lang="en-US" sz="675" dirty="0">
                  <a:solidFill>
                    <a:srgbClr val="808080"/>
                  </a:solidFill>
                  <a:latin typeface="Calibri" panose="020F0502020204030204" pitchFamily="34" charset="0"/>
                  <a:sym typeface="Calibri" panose="020F0502020204030204" pitchFamily="34" charset="0"/>
                </a:rPr>
                <a:t>PRELIMINARY</a:t>
              </a:r>
            </a:p>
          </p:txBody>
        </p:sp>
        <p:cxnSp>
          <p:nvCxnSpPr>
            <p:cNvPr id="40" name="AutoShape 31"/>
            <p:cNvCxnSpPr>
              <a:cxnSpLocks noChangeShapeType="1"/>
              <a:stCxn id="39" idx="2"/>
              <a:endCxn id="39" idx="4"/>
            </p:cNvCxnSpPr>
            <p:nvPr/>
          </p:nvCxnSpPr>
          <p:spPr bwMode="auto">
            <a:xfrm>
              <a:off x="8060503" y="285750"/>
              <a:ext cx="0" cy="175432"/>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8060503" y="461182"/>
              <a:ext cx="680272"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3" name="McK Slide Elements" hidden="1"/>
          <p:cNvGrpSpPr/>
          <p:nvPr userDrawn="1"/>
        </p:nvGrpSpPr>
        <p:grpSpPr bwMode="auto">
          <a:xfrm>
            <a:off x="129388" y="4828607"/>
            <a:ext cx="6597405" cy="240326"/>
            <a:chOff x="172517" y="5832504"/>
            <a:chExt cx="8796540" cy="320435"/>
          </a:xfrm>
        </p:grpSpPr>
        <p:sp>
          <p:nvSpPr>
            <p:cNvPr id="64" name="McK 4. Footnote"/>
            <p:cNvSpPr txBox="1">
              <a:spLocks noChangeArrowheads="1"/>
            </p:cNvSpPr>
            <p:nvPr/>
          </p:nvSpPr>
          <p:spPr bwMode="auto">
            <a:xfrm>
              <a:off x="172517" y="5832504"/>
              <a:ext cx="8796540" cy="115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71438" indent="-71438">
                <a:defRPr/>
              </a:pPr>
              <a:r>
                <a:rPr lang="en-US" sz="563" baseline="0" noProof="0" dirty="0">
                  <a:latin typeface="Calibri" panose="020F0502020204030204" pitchFamily="34" charset="0"/>
                  <a:sym typeface="Calibri" panose="020F0502020204030204" pitchFamily="34" charset="0"/>
                </a:rPr>
                <a:t>1 Footnote</a:t>
              </a:r>
            </a:p>
          </p:txBody>
        </p:sp>
        <p:sp>
          <p:nvSpPr>
            <p:cNvPr id="65" name="McK 5. Source"/>
            <p:cNvSpPr>
              <a:spLocks noChangeArrowheads="1"/>
            </p:cNvSpPr>
            <p:nvPr/>
          </p:nvSpPr>
          <p:spPr bwMode="auto">
            <a:xfrm>
              <a:off x="172517" y="6037436"/>
              <a:ext cx="8252075" cy="115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07181" indent="-307181" defTabSz="503635">
                <a:tabLst>
                  <a:tab pos="308075" algn="l"/>
                </a:tabLst>
              </a:pPr>
              <a:r>
                <a:rPr lang="en-US" sz="563" baseline="0" noProof="0" dirty="0">
                  <a:solidFill>
                    <a:schemeClr val="tx1"/>
                  </a:solidFill>
                  <a:latin typeface="Calibri" panose="020F0502020204030204" pitchFamily="34" charset="0"/>
                  <a:sym typeface="Calibri" panose="020F0502020204030204" pitchFamily="34" charset="0"/>
                </a:rPr>
                <a:t>Source: Source</a:t>
              </a:r>
            </a:p>
          </p:txBody>
        </p:sp>
      </p:grpSp>
      <p:sp>
        <p:nvSpPr>
          <p:cNvPr id="66" name="Slide Number"/>
          <p:cNvSpPr txBox="1">
            <a:spLocks/>
          </p:cNvSpPr>
          <p:nvPr/>
        </p:nvSpPr>
        <p:spPr bwMode="auto">
          <a:xfrm>
            <a:off x="6595129" y="4982312"/>
            <a:ext cx="129844" cy="86627"/>
          </a:xfrm>
          <a:prstGeom prst="rect">
            <a:avLst/>
          </a:prstGeom>
        </p:spPr>
        <p:txBody>
          <a:bodyPr vert="horz" wrap="none" lIns="0" tIns="0" rIns="0" bIns="0" rtlCol="0" anchor="b" anchorCtr="0">
            <a:spAutoFit/>
          </a:bodyPr>
          <a:lstStyle>
            <a:defPPr>
              <a:defRPr lang="en-US"/>
            </a:defPPr>
            <a:lvl1pPr>
              <a:defRPr sz="1000" baseline="0">
                <a:latin typeface="+mn-lt"/>
              </a:defRPr>
            </a:lvl1pPr>
          </a:lstStyle>
          <a:p>
            <a:pPr lvl="0" algn="r"/>
            <a:fld id="{42C328C1-A84F-4A39-A664-DBA00541A8C6}" type="slidenum">
              <a:rPr lang="en-US" sz="563" smtClean="0">
                <a:latin typeface="Calibri" panose="020F0502020204030204" pitchFamily="34" charset="0"/>
                <a:sym typeface="Calibri" panose="020F0502020204030204" pitchFamily="34" charset="0"/>
              </a:rPr>
              <a:pPr lvl="0" algn="r"/>
              <a:t>‹nr.›</a:t>
            </a:fld>
            <a:endParaRPr lang="en-US" sz="563" dirty="0">
              <a:latin typeface="Calibri" panose="020F0502020204030204" pitchFamily="34" charset="0"/>
              <a:sym typeface="Calibri" panose="020F0502020204030204" pitchFamily="34" charset="0"/>
            </a:endParaRPr>
          </a:p>
        </p:txBody>
      </p:sp>
      <p:grpSp>
        <p:nvGrpSpPr>
          <p:cNvPr id="60" name="LegendMoons" hidden="1"/>
          <p:cNvGrpSpPr/>
          <p:nvPr/>
        </p:nvGrpSpPr>
        <p:grpSpPr bwMode="auto">
          <a:xfrm>
            <a:off x="6066085" y="677169"/>
            <a:ext cx="493781" cy="979887"/>
            <a:chOff x="5428012" y="273840"/>
            <a:chExt cx="658374" cy="1306516"/>
          </a:xfrm>
        </p:grpSpPr>
        <p:sp>
          <p:nvSpPr>
            <p:cNvPr id="61" name="Legend1"/>
            <p:cNvSpPr>
              <a:spLocks noChangeArrowheads="1"/>
            </p:cNvSpPr>
            <p:nvPr/>
          </p:nvSpPr>
          <p:spPr bwMode="auto">
            <a:xfrm>
              <a:off x="5748686" y="286540"/>
              <a:ext cx="337698" cy="1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US" sz="675" dirty="0">
                  <a:latin typeface="Calibri" panose="020F0502020204030204" pitchFamily="34" charset="0"/>
                  <a:sym typeface="Calibri" panose="020F0502020204030204" pitchFamily="34" charset="0"/>
                </a:rPr>
                <a:t>Legend</a:t>
              </a:r>
            </a:p>
          </p:txBody>
        </p:sp>
        <p:sp>
          <p:nvSpPr>
            <p:cNvPr id="62" name="Legend2"/>
            <p:cNvSpPr>
              <a:spLocks noChangeArrowheads="1"/>
            </p:cNvSpPr>
            <p:nvPr/>
          </p:nvSpPr>
          <p:spPr bwMode="auto">
            <a:xfrm>
              <a:off x="5748687" y="561179"/>
              <a:ext cx="337699" cy="1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US" sz="675" dirty="0">
                  <a:latin typeface="Calibri" panose="020F0502020204030204" pitchFamily="34" charset="0"/>
                  <a:sym typeface="Calibri" panose="020F0502020204030204" pitchFamily="34" charset="0"/>
                </a:rPr>
                <a:t>Legend</a:t>
              </a:r>
            </a:p>
          </p:txBody>
        </p:sp>
        <p:sp>
          <p:nvSpPr>
            <p:cNvPr id="69" name="Legend3"/>
            <p:cNvSpPr>
              <a:spLocks noChangeArrowheads="1"/>
            </p:cNvSpPr>
            <p:nvPr/>
          </p:nvSpPr>
          <p:spPr bwMode="auto">
            <a:xfrm>
              <a:off x="5748686" y="835817"/>
              <a:ext cx="337698" cy="1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US" sz="675" dirty="0">
                  <a:latin typeface="Calibri" panose="020F0502020204030204" pitchFamily="34" charset="0"/>
                  <a:sym typeface="Calibri" panose="020F0502020204030204" pitchFamily="34" charset="0"/>
                </a:rPr>
                <a:t>Legend</a:t>
              </a:r>
            </a:p>
          </p:txBody>
        </p:sp>
        <p:sp>
          <p:nvSpPr>
            <p:cNvPr id="70" name="Legend4"/>
            <p:cNvSpPr>
              <a:spLocks noChangeArrowheads="1"/>
            </p:cNvSpPr>
            <p:nvPr/>
          </p:nvSpPr>
          <p:spPr bwMode="auto">
            <a:xfrm>
              <a:off x="5748686" y="1107280"/>
              <a:ext cx="337698" cy="1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US" sz="675">
                  <a:latin typeface="Calibri" panose="020F0502020204030204" pitchFamily="34" charset="0"/>
                  <a:sym typeface="Calibri" panose="020F0502020204030204" pitchFamily="34" charset="0"/>
                </a:rPr>
                <a:t>Legend</a:t>
              </a:r>
            </a:p>
          </p:txBody>
        </p:sp>
        <p:sp>
          <p:nvSpPr>
            <p:cNvPr id="71" name="Legend5"/>
            <p:cNvSpPr>
              <a:spLocks noChangeArrowheads="1"/>
            </p:cNvSpPr>
            <p:nvPr/>
          </p:nvSpPr>
          <p:spPr bwMode="auto">
            <a:xfrm>
              <a:off x="5748686" y="1383505"/>
              <a:ext cx="337698" cy="1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US" sz="675" dirty="0">
                  <a:latin typeface="Calibri" panose="020F0502020204030204" pitchFamily="34" charset="0"/>
                  <a:sym typeface="Calibri" panose="020F0502020204030204" pitchFamily="34" charset="0"/>
                </a:rPr>
                <a:t>Legend</a:t>
              </a:r>
            </a:p>
          </p:txBody>
        </p:sp>
        <p:grpSp>
          <p:nvGrpSpPr>
            <p:cNvPr id="72" name="MoonLegend1"/>
            <p:cNvGrpSpPr>
              <a:grpSpLocks noChangeAspect="1"/>
            </p:cNvGrpSpPr>
            <p:nvPr userDrawn="1">
              <p:custDataLst>
                <p:tags r:id="rId5"/>
              </p:custDataLst>
            </p:nvPr>
          </p:nvGrpSpPr>
          <p:grpSpPr bwMode="auto">
            <a:xfrm>
              <a:off x="5428012" y="273840"/>
              <a:ext cx="209550" cy="209551"/>
              <a:chOff x="1694" y="2044"/>
              <a:chExt cx="160" cy="160"/>
            </a:xfrm>
          </p:grpSpPr>
          <p:sp>
            <p:nvSpPr>
              <p:cNvPr id="90"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675">
                  <a:latin typeface="Calibri" panose="020F0502020204030204" pitchFamily="34" charset="0"/>
                  <a:sym typeface="Calibri" panose="020F0502020204030204" pitchFamily="34" charset="0"/>
                </a:endParaRPr>
              </a:p>
            </p:txBody>
          </p:sp>
          <p:sp>
            <p:nvSpPr>
              <p:cNvPr id="91" name="Arc 42"/>
              <p:cNvSpPr>
                <a:spLocks noChangeAspect="1"/>
              </p:cNvSpPr>
              <p:nvPr>
                <p:custDataLst>
                  <p:tags r:id="rId19"/>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675">
                  <a:latin typeface="Calibri" panose="020F0502020204030204" pitchFamily="34" charset="0"/>
                  <a:sym typeface="Calibri" panose="020F0502020204030204" pitchFamily="34" charset="0"/>
                </a:endParaRPr>
              </a:p>
            </p:txBody>
          </p:sp>
        </p:grpSp>
        <p:grpSp>
          <p:nvGrpSpPr>
            <p:cNvPr id="78" name="MoonLegend2"/>
            <p:cNvGrpSpPr>
              <a:grpSpLocks noChangeAspect="1"/>
            </p:cNvGrpSpPr>
            <p:nvPr userDrawn="1">
              <p:custDataLst>
                <p:tags r:id="rId6"/>
              </p:custDataLst>
            </p:nvPr>
          </p:nvGrpSpPr>
          <p:grpSpPr bwMode="auto">
            <a:xfrm>
              <a:off x="5428012" y="548081"/>
              <a:ext cx="209550" cy="209551"/>
              <a:chOff x="1694" y="2044"/>
              <a:chExt cx="160" cy="160"/>
            </a:xfrm>
          </p:grpSpPr>
          <p:sp>
            <p:nvSpPr>
              <p:cNvPr id="88" name="Oval 41"/>
              <p:cNvSpPr>
                <a:spLocks noChangeAspect="1" noChangeArrowheads="1"/>
              </p:cNvSpPr>
              <p:nvPr>
                <p:custDataLst>
                  <p:tags r:id="rId16"/>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675">
                  <a:latin typeface="Calibri" panose="020F0502020204030204" pitchFamily="34" charset="0"/>
                  <a:sym typeface="Calibri" panose="020F0502020204030204" pitchFamily="34" charset="0"/>
                </a:endParaRPr>
              </a:p>
            </p:txBody>
          </p:sp>
          <p:sp>
            <p:nvSpPr>
              <p:cNvPr id="89" name="Arc 42"/>
              <p:cNvSpPr>
                <a:spLocks noChangeAspect="1"/>
              </p:cNvSpPr>
              <p:nvPr>
                <p:custDataLst>
                  <p:tags r:id="rId17"/>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675">
                  <a:latin typeface="Calibri" panose="020F0502020204030204" pitchFamily="34" charset="0"/>
                  <a:sym typeface="Calibri" panose="020F0502020204030204" pitchFamily="34" charset="0"/>
                </a:endParaRPr>
              </a:p>
            </p:txBody>
          </p:sp>
        </p:grpSp>
        <p:grpSp>
          <p:nvGrpSpPr>
            <p:cNvPr id="79" name="MoonLegend3"/>
            <p:cNvGrpSpPr>
              <a:grpSpLocks noChangeAspect="1"/>
            </p:cNvGrpSpPr>
            <p:nvPr userDrawn="1">
              <p:custDataLst>
                <p:tags r:id="rId7"/>
              </p:custDataLst>
            </p:nvPr>
          </p:nvGrpSpPr>
          <p:grpSpPr bwMode="auto">
            <a:xfrm>
              <a:off x="5428012" y="822322"/>
              <a:ext cx="209550" cy="209551"/>
              <a:chOff x="1694" y="2044"/>
              <a:chExt cx="160" cy="160"/>
            </a:xfrm>
          </p:grpSpPr>
          <p:sp>
            <p:nvSpPr>
              <p:cNvPr id="86" name="Oval 41"/>
              <p:cNvSpPr>
                <a:spLocks noChangeAspect="1" noChangeArrowheads="1"/>
              </p:cNvSpPr>
              <p:nvPr>
                <p:custDataLst>
                  <p:tags r:id="rId14"/>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675">
                  <a:latin typeface="Calibri" panose="020F0502020204030204" pitchFamily="34" charset="0"/>
                  <a:sym typeface="Calibri" panose="020F0502020204030204" pitchFamily="34" charset="0"/>
                </a:endParaRPr>
              </a:p>
            </p:txBody>
          </p:sp>
          <p:sp>
            <p:nvSpPr>
              <p:cNvPr id="87" name="Arc 42"/>
              <p:cNvSpPr>
                <a:spLocks noChangeAspect="1"/>
              </p:cNvSpPr>
              <p:nvPr>
                <p:custDataLst>
                  <p:tags r:id="rId15"/>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675">
                  <a:latin typeface="Calibri" panose="020F0502020204030204" pitchFamily="34" charset="0"/>
                  <a:sym typeface="Calibri" panose="020F0502020204030204" pitchFamily="34" charset="0"/>
                </a:endParaRPr>
              </a:p>
            </p:txBody>
          </p:sp>
        </p:grpSp>
        <p:grpSp>
          <p:nvGrpSpPr>
            <p:cNvPr id="80" name="MoonLegend4"/>
            <p:cNvGrpSpPr>
              <a:grpSpLocks noChangeAspect="1"/>
            </p:cNvGrpSpPr>
            <p:nvPr userDrawn="1">
              <p:custDataLst>
                <p:tags r:id="rId8"/>
              </p:custDataLst>
            </p:nvPr>
          </p:nvGrpSpPr>
          <p:grpSpPr bwMode="auto">
            <a:xfrm>
              <a:off x="5428012" y="1096563"/>
              <a:ext cx="209550" cy="209551"/>
              <a:chOff x="1694" y="2044"/>
              <a:chExt cx="160" cy="160"/>
            </a:xfrm>
          </p:grpSpPr>
          <p:sp>
            <p:nvSpPr>
              <p:cNvPr id="84" name="Oval 41"/>
              <p:cNvSpPr>
                <a:spLocks noChangeAspect="1" noChangeArrowheads="1"/>
              </p:cNvSpPr>
              <p:nvPr>
                <p:custDataLst>
                  <p:tags r:id="rId12"/>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675">
                  <a:latin typeface="Calibri" panose="020F0502020204030204" pitchFamily="34" charset="0"/>
                  <a:sym typeface="Calibri" panose="020F0502020204030204" pitchFamily="34" charset="0"/>
                </a:endParaRPr>
              </a:p>
            </p:txBody>
          </p:sp>
          <p:sp>
            <p:nvSpPr>
              <p:cNvPr id="85" name="Arc 42"/>
              <p:cNvSpPr>
                <a:spLocks noChangeAspect="1"/>
              </p:cNvSpPr>
              <p:nvPr>
                <p:custDataLst>
                  <p:tags r:id="rId13"/>
                </p:custDataLst>
              </p:nvPr>
            </p:nvSpPr>
            <p:spPr bwMode="auto">
              <a:xfrm>
                <a:off x="1694" y="2044"/>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675">
                  <a:latin typeface="Calibri" panose="020F0502020204030204" pitchFamily="34" charset="0"/>
                  <a:sym typeface="Calibri" panose="020F0502020204030204" pitchFamily="34" charset="0"/>
                </a:endParaRPr>
              </a:p>
            </p:txBody>
          </p:sp>
        </p:grpSp>
        <p:grpSp>
          <p:nvGrpSpPr>
            <p:cNvPr id="81" name="MoonLegend5"/>
            <p:cNvGrpSpPr>
              <a:grpSpLocks noChangeAspect="1"/>
            </p:cNvGrpSpPr>
            <p:nvPr userDrawn="1">
              <p:custDataLst>
                <p:tags r:id="rId9"/>
              </p:custDataLst>
            </p:nvPr>
          </p:nvGrpSpPr>
          <p:grpSpPr bwMode="auto">
            <a:xfrm>
              <a:off x="5428012" y="1370805"/>
              <a:ext cx="209550" cy="209551"/>
              <a:chOff x="1694" y="2044"/>
              <a:chExt cx="160" cy="160"/>
            </a:xfrm>
          </p:grpSpPr>
          <p:sp>
            <p:nvSpPr>
              <p:cNvPr id="82" name="Oval 41"/>
              <p:cNvSpPr>
                <a:spLocks noChangeAspect="1" noChangeArrowheads="1"/>
              </p:cNvSpPr>
              <p:nvPr>
                <p:custDataLst>
                  <p:tags r:id="rId1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675">
                  <a:latin typeface="Calibri" panose="020F0502020204030204" pitchFamily="34" charset="0"/>
                  <a:sym typeface="Calibri" panose="020F0502020204030204" pitchFamily="34" charset="0"/>
                </a:endParaRPr>
              </a:p>
            </p:txBody>
          </p:sp>
          <p:sp>
            <p:nvSpPr>
              <p:cNvPr id="83" name="Arc 42"/>
              <p:cNvSpPr>
                <a:spLocks noChangeAspect="1"/>
              </p:cNvSpPr>
              <p:nvPr>
                <p:custDataLst>
                  <p:tags r:id="rId11"/>
                </p:custDataLst>
              </p:nvPr>
            </p:nvSpPr>
            <p:spPr bwMode="auto">
              <a:xfrm>
                <a:off x="1694" y="2044"/>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675">
                  <a:latin typeface="Calibri" panose="020F0502020204030204" pitchFamily="34" charset="0"/>
                  <a:sym typeface="Calibri" panose="020F0502020204030204" pitchFamily="34" charset="0"/>
                </a:endParaRPr>
              </a:p>
            </p:txBody>
          </p:sp>
        </p:grpSp>
      </p:grpSp>
      <p:pic>
        <p:nvPicPr>
          <p:cNvPr id="56" name="Picture 213" descr="Billedresultat for erhvervsstyrelsen">
            <a:extLst>
              <a:ext uri="{FF2B5EF4-FFF2-40B4-BE49-F238E27FC236}">
                <a16:creationId xmlns:a16="http://schemas.microsoft.com/office/drawing/2014/main" id="{830E71ED-0D97-47E8-8B1E-604FD5A14126}"/>
              </a:ext>
            </a:extLst>
          </p:cNvPr>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524870" y="72061"/>
            <a:ext cx="868353" cy="347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003942"/>
      </p:ext>
    </p:extLst>
  </p:cSld>
  <p:clrMap bg1="lt1" tx1="dk1" bg2="lt2" tx2="dk2" accent1="accent1" accent2="accent2" accent3="accent3" accent4="accent4" accent5="accent5" accent6="accent6" hlink="hlink" folHlink="folHlink"/>
  <p:sldLayoutIdLst>
    <p:sldLayoutId id="2147483742" r:id="rId1"/>
    <p:sldLayoutId id="2147483743" r:id="rId2"/>
  </p:sldLayoutIdLst>
  <p:hf hdr="0" ftr="0" dt="0"/>
  <p:txStyles>
    <p:titleStyle>
      <a:lvl1pPr algn="l" defTabSz="513859" rtl="0" eaLnBrk="1" fontAlgn="base" hangingPunct="1">
        <a:spcBef>
          <a:spcPct val="0"/>
        </a:spcBef>
        <a:spcAft>
          <a:spcPct val="0"/>
        </a:spcAft>
        <a:tabLst>
          <a:tab pos="154886" algn="l"/>
        </a:tabLst>
        <a:defRPr sz="1069" b="0" baseline="0">
          <a:solidFill>
            <a:schemeClr val="tx1"/>
          </a:solidFill>
          <a:latin typeface="Calibri" panose="020F0502020204030204" pitchFamily="34" charset="0"/>
          <a:ea typeface="Arial Unicode MS" pitchFamily="34" charset="-128"/>
          <a:cs typeface="Arial" panose="020B0604020202020204" pitchFamily="34" charset="0"/>
          <a:sym typeface="Calibri" panose="020F0502020204030204" pitchFamily="34" charset="0"/>
        </a:defRPr>
      </a:lvl1pPr>
      <a:lvl2pPr algn="l" defTabSz="513859" rtl="0" eaLnBrk="1" fontAlgn="base" hangingPunct="1">
        <a:spcBef>
          <a:spcPct val="0"/>
        </a:spcBef>
        <a:spcAft>
          <a:spcPct val="0"/>
        </a:spcAft>
        <a:defRPr sz="1069" b="1">
          <a:solidFill>
            <a:schemeClr val="tx2"/>
          </a:solidFill>
          <a:latin typeface="Arial" charset="0"/>
        </a:defRPr>
      </a:lvl2pPr>
      <a:lvl3pPr algn="l" defTabSz="513859" rtl="0" eaLnBrk="1" fontAlgn="base" hangingPunct="1">
        <a:spcBef>
          <a:spcPct val="0"/>
        </a:spcBef>
        <a:spcAft>
          <a:spcPct val="0"/>
        </a:spcAft>
        <a:defRPr sz="1069" b="1">
          <a:solidFill>
            <a:schemeClr val="tx2"/>
          </a:solidFill>
          <a:latin typeface="Arial" charset="0"/>
        </a:defRPr>
      </a:lvl3pPr>
      <a:lvl4pPr algn="l" defTabSz="513859" rtl="0" eaLnBrk="1" fontAlgn="base" hangingPunct="1">
        <a:spcBef>
          <a:spcPct val="0"/>
        </a:spcBef>
        <a:spcAft>
          <a:spcPct val="0"/>
        </a:spcAft>
        <a:defRPr sz="1069" b="1">
          <a:solidFill>
            <a:schemeClr val="tx2"/>
          </a:solidFill>
          <a:latin typeface="Arial" charset="0"/>
        </a:defRPr>
      </a:lvl4pPr>
      <a:lvl5pPr algn="l" defTabSz="513859" rtl="0" eaLnBrk="1" fontAlgn="base" hangingPunct="1">
        <a:spcBef>
          <a:spcPct val="0"/>
        </a:spcBef>
        <a:spcAft>
          <a:spcPct val="0"/>
        </a:spcAft>
        <a:defRPr sz="1069" b="1">
          <a:solidFill>
            <a:schemeClr val="tx2"/>
          </a:solidFill>
          <a:latin typeface="Arial" charset="0"/>
        </a:defRPr>
      </a:lvl5pPr>
      <a:lvl6pPr marL="262396" algn="l" defTabSz="513859" rtl="0" eaLnBrk="1" fontAlgn="base" hangingPunct="1">
        <a:spcBef>
          <a:spcPct val="0"/>
        </a:spcBef>
        <a:spcAft>
          <a:spcPct val="0"/>
        </a:spcAft>
        <a:defRPr sz="1069" b="1">
          <a:solidFill>
            <a:schemeClr val="tx2"/>
          </a:solidFill>
          <a:latin typeface="Arial" charset="0"/>
        </a:defRPr>
      </a:lvl6pPr>
      <a:lvl7pPr marL="524792" algn="l" defTabSz="513859" rtl="0" eaLnBrk="1" fontAlgn="base" hangingPunct="1">
        <a:spcBef>
          <a:spcPct val="0"/>
        </a:spcBef>
        <a:spcAft>
          <a:spcPct val="0"/>
        </a:spcAft>
        <a:defRPr sz="1069" b="1">
          <a:solidFill>
            <a:schemeClr val="tx2"/>
          </a:solidFill>
          <a:latin typeface="Arial" charset="0"/>
        </a:defRPr>
      </a:lvl7pPr>
      <a:lvl8pPr marL="787187" algn="l" defTabSz="513859" rtl="0" eaLnBrk="1" fontAlgn="base" hangingPunct="1">
        <a:spcBef>
          <a:spcPct val="0"/>
        </a:spcBef>
        <a:spcAft>
          <a:spcPct val="0"/>
        </a:spcAft>
        <a:defRPr sz="1069" b="1">
          <a:solidFill>
            <a:schemeClr val="tx2"/>
          </a:solidFill>
          <a:latin typeface="Arial" charset="0"/>
        </a:defRPr>
      </a:lvl8pPr>
      <a:lvl9pPr marL="1049583" algn="l" defTabSz="513859" rtl="0" eaLnBrk="1" fontAlgn="base" hangingPunct="1">
        <a:spcBef>
          <a:spcPct val="0"/>
        </a:spcBef>
        <a:spcAft>
          <a:spcPct val="0"/>
        </a:spcAft>
        <a:defRPr sz="1069" b="1">
          <a:solidFill>
            <a:schemeClr val="tx2"/>
          </a:solidFill>
          <a:latin typeface="Arial" charset="0"/>
        </a:defRPr>
      </a:lvl9pPr>
    </p:titleStyle>
    <p:bodyStyle>
      <a:lvl1pPr marL="0" indent="0" algn="l" defTabSz="513859" rtl="0" eaLnBrk="1" fontAlgn="base" hangingPunct="1">
        <a:spcBef>
          <a:spcPct val="0"/>
        </a:spcBef>
        <a:spcAft>
          <a:spcPct val="0"/>
        </a:spcAft>
        <a:buClrTx/>
        <a:defRPr sz="900" baseline="0">
          <a:solidFill>
            <a:schemeClr val="tx1"/>
          </a:solidFill>
          <a:latin typeface="Calibri" panose="020F0502020204030204" pitchFamily="34" charset="0"/>
          <a:ea typeface="Arial Unicode MS" pitchFamily="34" charset="-128"/>
          <a:cs typeface="Arial Unicode MS" pitchFamily="34" charset="-128"/>
          <a:sym typeface="Calibri" panose="020F0502020204030204" pitchFamily="34" charset="0"/>
        </a:defRPr>
      </a:lvl1pPr>
      <a:lvl2pPr marL="111154" indent="-110243" algn="l" defTabSz="513859" rtl="0" eaLnBrk="1" fontAlgn="base" hangingPunct="1">
        <a:spcBef>
          <a:spcPct val="0"/>
        </a:spcBef>
        <a:spcAft>
          <a:spcPct val="0"/>
        </a:spcAft>
        <a:buClrTx/>
        <a:buSzPct val="125000"/>
        <a:buFont typeface="Arial" charset="0"/>
        <a:buChar char="▪"/>
        <a:defRPr sz="900" baseline="0">
          <a:solidFill>
            <a:schemeClr val="tx1"/>
          </a:solidFill>
          <a:latin typeface="Calibri" panose="020F0502020204030204" pitchFamily="34" charset="0"/>
          <a:ea typeface="Arial Unicode MS" pitchFamily="34" charset="-128"/>
          <a:cs typeface="Arial Unicode MS" pitchFamily="34" charset="-128"/>
          <a:sym typeface="Calibri" panose="020F0502020204030204" pitchFamily="34" charset="0"/>
        </a:defRPr>
      </a:lvl2pPr>
      <a:lvl3pPr marL="262396" indent="-150331" algn="l" defTabSz="513859" rtl="0" eaLnBrk="1" fontAlgn="base" hangingPunct="1">
        <a:spcBef>
          <a:spcPct val="0"/>
        </a:spcBef>
        <a:spcAft>
          <a:spcPct val="0"/>
        </a:spcAft>
        <a:buClrTx/>
        <a:buSzPct val="120000"/>
        <a:buFont typeface="Arial" charset="0"/>
        <a:buChar char="–"/>
        <a:defRPr sz="900" baseline="0">
          <a:solidFill>
            <a:schemeClr val="tx1"/>
          </a:solidFill>
          <a:latin typeface="Calibri" panose="020F0502020204030204" pitchFamily="34" charset="0"/>
          <a:ea typeface="Arial Unicode MS" pitchFamily="34" charset="-128"/>
          <a:cs typeface="Arial Unicode MS" pitchFamily="34" charset="-128"/>
          <a:sym typeface="Calibri" panose="020F0502020204030204" pitchFamily="34" charset="0"/>
        </a:defRPr>
      </a:lvl3pPr>
      <a:lvl4pPr marL="352595" indent="-89288" algn="l" defTabSz="513859" rtl="0" eaLnBrk="1" fontAlgn="base" hangingPunct="1">
        <a:spcBef>
          <a:spcPct val="0"/>
        </a:spcBef>
        <a:spcAft>
          <a:spcPct val="0"/>
        </a:spcAft>
        <a:buClrTx/>
        <a:buSzPct val="120000"/>
        <a:buFont typeface="Arial" charset="0"/>
        <a:buChar char="▫"/>
        <a:defRPr sz="900" baseline="0">
          <a:solidFill>
            <a:schemeClr val="tx1"/>
          </a:solidFill>
          <a:latin typeface="Calibri" panose="020F0502020204030204" pitchFamily="34" charset="0"/>
          <a:ea typeface="Arial Unicode MS" pitchFamily="34" charset="-128"/>
          <a:cs typeface="Arial Unicode MS" pitchFamily="34" charset="-128"/>
          <a:sym typeface="Calibri" panose="020F0502020204030204" pitchFamily="34" charset="0"/>
        </a:defRPr>
      </a:lvl4pPr>
      <a:lvl5pPr marL="430329" indent="-74711" algn="l" defTabSz="513859" rtl="0" eaLnBrk="1" fontAlgn="base" hangingPunct="1">
        <a:spcBef>
          <a:spcPct val="0"/>
        </a:spcBef>
        <a:spcAft>
          <a:spcPct val="0"/>
        </a:spcAft>
        <a:buClrTx/>
        <a:buSzPct val="89000"/>
        <a:buFont typeface="Arial" charset="0"/>
        <a:buChar char="-"/>
        <a:defRPr sz="900" baseline="0">
          <a:solidFill>
            <a:schemeClr val="tx1"/>
          </a:solidFill>
          <a:latin typeface="Calibri" panose="020F0502020204030204" pitchFamily="34" charset="0"/>
          <a:ea typeface="Arial Unicode MS" pitchFamily="34" charset="-128"/>
          <a:cs typeface="Arial Unicode MS" pitchFamily="34" charset="-128"/>
          <a:sym typeface="Calibri" panose="020F0502020204030204" pitchFamily="34" charset="0"/>
        </a:defRPr>
      </a:lvl5pPr>
      <a:lvl6pPr marL="430329" indent="-74711" algn="l" defTabSz="513859" rtl="0" eaLnBrk="1" fontAlgn="base" hangingPunct="1">
        <a:spcBef>
          <a:spcPct val="0"/>
        </a:spcBef>
        <a:spcAft>
          <a:spcPct val="0"/>
        </a:spcAft>
        <a:buClr>
          <a:schemeClr val="tx2"/>
        </a:buClr>
        <a:buSzPct val="89000"/>
        <a:buFont typeface="Arial" charset="0"/>
        <a:buChar char="-"/>
        <a:defRPr sz="900" baseline="0">
          <a:solidFill>
            <a:schemeClr val="tx1"/>
          </a:solidFill>
          <a:latin typeface="+mn-lt"/>
        </a:defRPr>
      </a:lvl6pPr>
      <a:lvl7pPr marL="430329" indent="-74711" algn="l" defTabSz="513859" rtl="0" eaLnBrk="1" fontAlgn="base" hangingPunct="1">
        <a:spcBef>
          <a:spcPct val="0"/>
        </a:spcBef>
        <a:spcAft>
          <a:spcPct val="0"/>
        </a:spcAft>
        <a:buClr>
          <a:schemeClr val="tx2"/>
        </a:buClr>
        <a:buSzPct val="89000"/>
        <a:buFont typeface="Arial" charset="0"/>
        <a:buChar char="-"/>
        <a:defRPr sz="900" baseline="0">
          <a:solidFill>
            <a:schemeClr val="tx1"/>
          </a:solidFill>
          <a:latin typeface="+mn-lt"/>
        </a:defRPr>
      </a:lvl7pPr>
      <a:lvl8pPr marL="430329" indent="-74711" algn="l" defTabSz="513859" rtl="0" eaLnBrk="1" fontAlgn="base" hangingPunct="1">
        <a:spcBef>
          <a:spcPct val="0"/>
        </a:spcBef>
        <a:spcAft>
          <a:spcPct val="0"/>
        </a:spcAft>
        <a:buClr>
          <a:schemeClr val="tx2"/>
        </a:buClr>
        <a:buSzPct val="89000"/>
        <a:buFont typeface="Arial" charset="0"/>
        <a:buChar char="-"/>
        <a:defRPr sz="900" baseline="0">
          <a:solidFill>
            <a:schemeClr val="tx1"/>
          </a:solidFill>
          <a:latin typeface="+mn-lt"/>
        </a:defRPr>
      </a:lvl8pPr>
      <a:lvl9pPr marL="430329" indent="-74711" algn="l" defTabSz="513859" rtl="0" eaLnBrk="1" fontAlgn="base" hangingPunct="1">
        <a:spcBef>
          <a:spcPct val="0"/>
        </a:spcBef>
        <a:spcAft>
          <a:spcPct val="0"/>
        </a:spcAft>
        <a:buClr>
          <a:schemeClr val="tx2"/>
        </a:buClr>
        <a:buSzPct val="89000"/>
        <a:buFont typeface="Arial" charset="0"/>
        <a:buChar char="-"/>
        <a:defRPr sz="900" baseline="0">
          <a:solidFill>
            <a:schemeClr val="tx1"/>
          </a:solidFill>
          <a:latin typeface="+mn-lt"/>
        </a:defRPr>
      </a:lvl9pPr>
    </p:bodyStyle>
    <p:otherStyle>
      <a:defPPr>
        <a:defRPr lang="en-US"/>
      </a:defPPr>
      <a:lvl1pPr marL="0" algn="l" defTabSz="524792" rtl="0" eaLnBrk="1" latinLnBrk="0" hangingPunct="1">
        <a:defRPr sz="1013" kern="1200">
          <a:solidFill>
            <a:schemeClr val="tx1"/>
          </a:solidFill>
          <a:latin typeface="+mn-lt"/>
          <a:ea typeface="+mn-ea"/>
          <a:cs typeface="+mn-cs"/>
        </a:defRPr>
      </a:lvl1pPr>
      <a:lvl2pPr marL="262396" algn="l" defTabSz="524792" rtl="0" eaLnBrk="1" latinLnBrk="0" hangingPunct="1">
        <a:defRPr sz="1013" kern="1200">
          <a:solidFill>
            <a:schemeClr val="tx1"/>
          </a:solidFill>
          <a:latin typeface="+mn-lt"/>
          <a:ea typeface="+mn-ea"/>
          <a:cs typeface="+mn-cs"/>
        </a:defRPr>
      </a:lvl2pPr>
      <a:lvl3pPr marL="524792" algn="l" defTabSz="524792" rtl="0" eaLnBrk="1" latinLnBrk="0" hangingPunct="1">
        <a:defRPr sz="1013" kern="1200">
          <a:solidFill>
            <a:schemeClr val="tx1"/>
          </a:solidFill>
          <a:latin typeface="+mn-lt"/>
          <a:ea typeface="+mn-ea"/>
          <a:cs typeface="+mn-cs"/>
        </a:defRPr>
      </a:lvl3pPr>
      <a:lvl4pPr marL="787187" algn="l" defTabSz="524792" rtl="0" eaLnBrk="1" latinLnBrk="0" hangingPunct="1">
        <a:defRPr sz="1013" kern="1200">
          <a:solidFill>
            <a:schemeClr val="tx1"/>
          </a:solidFill>
          <a:latin typeface="+mn-lt"/>
          <a:ea typeface="+mn-ea"/>
          <a:cs typeface="+mn-cs"/>
        </a:defRPr>
      </a:lvl4pPr>
      <a:lvl5pPr marL="1049583" algn="l" defTabSz="524792" rtl="0" eaLnBrk="1" latinLnBrk="0" hangingPunct="1">
        <a:defRPr sz="1013" kern="1200">
          <a:solidFill>
            <a:schemeClr val="tx1"/>
          </a:solidFill>
          <a:latin typeface="+mn-lt"/>
          <a:ea typeface="+mn-ea"/>
          <a:cs typeface="+mn-cs"/>
        </a:defRPr>
      </a:lvl5pPr>
      <a:lvl6pPr marL="1311979" algn="l" defTabSz="524792" rtl="0" eaLnBrk="1" latinLnBrk="0" hangingPunct="1">
        <a:defRPr sz="1013" kern="1200">
          <a:solidFill>
            <a:schemeClr val="tx1"/>
          </a:solidFill>
          <a:latin typeface="+mn-lt"/>
          <a:ea typeface="+mn-ea"/>
          <a:cs typeface="+mn-cs"/>
        </a:defRPr>
      </a:lvl6pPr>
      <a:lvl7pPr marL="1574374" algn="l" defTabSz="524792" rtl="0" eaLnBrk="1" latinLnBrk="0" hangingPunct="1">
        <a:defRPr sz="1013" kern="1200">
          <a:solidFill>
            <a:schemeClr val="tx1"/>
          </a:solidFill>
          <a:latin typeface="+mn-lt"/>
          <a:ea typeface="+mn-ea"/>
          <a:cs typeface="+mn-cs"/>
        </a:defRPr>
      </a:lvl7pPr>
      <a:lvl8pPr marL="1836770" algn="l" defTabSz="524792" rtl="0" eaLnBrk="1" latinLnBrk="0" hangingPunct="1">
        <a:defRPr sz="1013" kern="1200">
          <a:solidFill>
            <a:schemeClr val="tx1"/>
          </a:solidFill>
          <a:latin typeface="+mn-lt"/>
          <a:ea typeface="+mn-ea"/>
          <a:cs typeface="+mn-cs"/>
        </a:defRPr>
      </a:lvl8pPr>
      <a:lvl9pPr marL="2099165" algn="l" defTabSz="524792"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35746" y="241168"/>
            <a:ext cx="6388894" cy="53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t>Klik for at redigere i master</a:t>
            </a:r>
            <a:endParaRPr lang="da-DK" dirty="0"/>
          </a:p>
        </p:txBody>
      </p:sp>
      <p:sp>
        <p:nvSpPr>
          <p:cNvPr id="1027" name="Rectangle 3"/>
          <p:cNvSpPr>
            <a:spLocks noGrp="1" noChangeArrowheads="1"/>
          </p:cNvSpPr>
          <p:nvPr>
            <p:ph type="body" idx="1"/>
          </p:nvPr>
        </p:nvSpPr>
        <p:spPr bwMode="auto">
          <a:xfrm>
            <a:off x="235745" y="1102524"/>
            <a:ext cx="6388893" cy="339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65999980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Lst>
  <p:hf sldNum="0" hdr="0" ftr="0" dt="0"/>
  <p:txStyles>
    <p:titleStyle>
      <a:lvl1pPr algn="l" rtl="0" eaLnBrk="1" fontAlgn="base" hangingPunct="1">
        <a:lnSpc>
          <a:spcPts val="949"/>
        </a:lnSpc>
        <a:spcBef>
          <a:spcPct val="0"/>
        </a:spcBef>
        <a:spcAft>
          <a:spcPct val="0"/>
        </a:spcAft>
        <a:defRPr sz="823">
          <a:solidFill>
            <a:srgbClr val="4E5052"/>
          </a:solidFill>
          <a:latin typeface="+mj-lt"/>
          <a:ea typeface="+mj-ea"/>
          <a:cs typeface="+mj-cs"/>
        </a:defRPr>
      </a:lvl1pPr>
      <a:lvl2pPr algn="l" rtl="0" eaLnBrk="1" fontAlgn="base" hangingPunct="1">
        <a:lnSpc>
          <a:spcPts val="949"/>
        </a:lnSpc>
        <a:spcBef>
          <a:spcPct val="0"/>
        </a:spcBef>
        <a:spcAft>
          <a:spcPct val="0"/>
        </a:spcAft>
        <a:defRPr sz="823">
          <a:solidFill>
            <a:schemeClr val="tx1"/>
          </a:solidFill>
          <a:latin typeface="Verdana" pitchFamily="34" charset="0"/>
        </a:defRPr>
      </a:lvl2pPr>
      <a:lvl3pPr algn="l" rtl="0" eaLnBrk="1" fontAlgn="base" hangingPunct="1">
        <a:lnSpc>
          <a:spcPts val="949"/>
        </a:lnSpc>
        <a:spcBef>
          <a:spcPct val="0"/>
        </a:spcBef>
        <a:spcAft>
          <a:spcPct val="0"/>
        </a:spcAft>
        <a:defRPr sz="823">
          <a:solidFill>
            <a:schemeClr val="tx1"/>
          </a:solidFill>
          <a:latin typeface="Verdana" pitchFamily="34" charset="0"/>
        </a:defRPr>
      </a:lvl3pPr>
      <a:lvl4pPr algn="l" rtl="0" eaLnBrk="1" fontAlgn="base" hangingPunct="1">
        <a:lnSpc>
          <a:spcPts val="949"/>
        </a:lnSpc>
        <a:spcBef>
          <a:spcPct val="0"/>
        </a:spcBef>
        <a:spcAft>
          <a:spcPct val="0"/>
        </a:spcAft>
        <a:defRPr sz="823">
          <a:solidFill>
            <a:schemeClr val="tx1"/>
          </a:solidFill>
          <a:latin typeface="Verdana" pitchFamily="34" charset="0"/>
        </a:defRPr>
      </a:lvl4pPr>
      <a:lvl5pPr algn="l" rtl="0" eaLnBrk="1" fontAlgn="base" hangingPunct="1">
        <a:lnSpc>
          <a:spcPts val="949"/>
        </a:lnSpc>
        <a:spcBef>
          <a:spcPct val="0"/>
        </a:spcBef>
        <a:spcAft>
          <a:spcPct val="0"/>
        </a:spcAft>
        <a:defRPr sz="823">
          <a:solidFill>
            <a:schemeClr val="tx1"/>
          </a:solidFill>
          <a:latin typeface="Verdana" pitchFamily="34" charset="0"/>
        </a:defRPr>
      </a:lvl5pPr>
      <a:lvl6pPr marL="144661" algn="l" rtl="0" eaLnBrk="1" fontAlgn="base" hangingPunct="1">
        <a:lnSpc>
          <a:spcPts val="949"/>
        </a:lnSpc>
        <a:spcBef>
          <a:spcPct val="0"/>
        </a:spcBef>
        <a:spcAft>
          <a:spcPct val="0"/>
        </a:spcAft>
        <a:defRPr sz="823">
          <a:solidFill>
            <a:schemeClr val="tx1"/>
          </a:solidFill>
          <a:latin typeface="Verdana" pitchFamily="34" charset="0"/>
        </a:defRPr>
      </a:lvl6pPr>
      <a:lvl7pPr marL="289322" algn="l" rtl="0" eaLnBrk="1" fontAlgn="base" hangingPunct="1">
        <a:lnSpc>
          <a:spcPts val="949"/>
        </a:lnSpc>
        <a:spcBef>
          <a:spcPct val="0"/>
        </a:spcBef>
        <a:spcAft>
          <a:spcPct val="0"/>
        </a:spcAft>
        <a:defRPr sz="823">
          <a:solidFill>
            <a:schemeClr val="tx1"/>
          </a:solidFill>
          <a:latin typeface="Verdana" pitchFamily="34" charset="0"/>
        </a:defRPr>
      </a:lvl7pPr>
      <a:lvl8pPr marL="433983" algn="l" rtl="0" eaLnBrk="1" fontAlgn="base" hangingPunct="1">
        <a:lnSpc>
          <a:spcPts val="949"/>
        </a:lnSpc>
        <a:spcBef>
          <a:spcPct val="0"/>
        </a:spcBef>
        <a:spcAft>
          <a:spcPct val="0"/>
        </a:spcAft>
        <a:defRPr sz="823">
          <a:solidFill>
            <a:schemeClr val="tx1"/>
          </a:solidFill>
          <a:latin typeface="Verdana" pitchFamily="34" charset="0"/>
        </a:defRPr>
      </a:lvl8pPr>
      <a:lvl9pPr marL="578644" algn="l" rtl="0" eaLnBrk="1" fontAlgn="base" hangingPunct="1">
        <a:lnSpc>
          <a:spcPts val="949"/>
        </a:lnSpc>
        <a:spcBef>
          <a:spcPct val="0"/>
        </a:spcBef>
        <a:spcAft>
          <a:spcPct val="0"/>
        </a:spcAft>
        <a:defRPr sz="823">
          <a:solidFill>
            <a:schemeClr val="tx1"/>
          </a:solidFill>
          <a:latin typeface="Verdana" pitchFamily="34" charset="0"/>
        </a:defRPr>
      </a:lvl9pPr>
    </p:titleStyle>
    <p:bodyStyle>
      <a:lvl1pPr marL="56954" indent="-56954" algn="l" rtl="0" eaLnBrk="1" fontAlgn="base" hangingPunct="1">
        <a:spcBef>
          <a:spcPct val="20000"/>
        </a:spcBef>
        <a:spcAft>
          <a:spcPct val="0"/>
        </a:spcAft>
        <a:buClr>
          <a:schemeClr val="tx1"/>
        </a:buClr>
        <a:buFont typeface="Wingdings" pitchFamily="2" charset="2"/>
        <a:buChar char="§"/>
        <a:defRPr>
          <a:solidFill>
            <a:srgbClr val="4E5052"/>
          </a:solidFill>
          <a:latin typeface="+mn-lt"/>
          <a:ea typeface="+mn-ea"/>
          <a:cs typeface="+mn-cs"/>
        </a:defRPr>
      </a:lvl1pPr>
      <a:lvl2pPr marL="113906" indent="-56954" algn="l" rtl="0" eaLnBrk="1" fontAlgn="base" hangingPunct="1">
        <a:spcBef>
          <a:spcPct val="20000"/>
        </a:spcBef>
        <a:spcAft>
          <a:spcPct val="0"/>
        </a:spcAft>
        <a:buClr>
          <a:schemeClr val="tx1"/>
        </a:buClr>
        <a:buSzPct val="100000"/>
        <a:buFont typeface="Wingdings" pitchFamily="2" charset="2"/>
        <a:buChar char="§"/>
        <a:defRPr sz="506">
          <a:solidFill>
            <a:srgbClr val="4E5052"/>
          </a:solidFill>
          <a:latin typeface="+mn-lt"/>
        </a:defRPr>
      </a:lvl2pPr>
      <a:lvl3pPr marL="170860" indent="-56954" algn="l" rtl="0" eaLnBrk="1" fontAlgn="base" hangingPunct="1">
        <a:spcBef>
          <a:spcPct val="20000"/>
        </a:spcBef>
        <a:spcAft>
          <a:spcPct val="0"/>
        </a:spcAft>
        <a:buClr>
          <a:schemeClr val="tx1"/>
        </a:buClr>
        <a:buSzPct val="100000"/>
        <a:buFont typeface="Wingdings" pitchFamily="2" charset="2"/>
        <a:buChar char="§"/>
        <a:defRPr sz="443">
          <a:solidFill>
            <a:srgbClr val="4E5052"/>
          </a:solidFill>
          <a:latin typeface="+mn-lt"/>
        </a:defRPr>
      </a:lvl3pPr>
      <a:lvl4pPr marL="227813" indent="-56954" algn="l" rtl="0" eaLnBrk="1" fontAlgn="base" hangingPunct="1">
        <a:spcBef>
          <a:spcPct val="20000"/>
        </a:spcBef>
        <a:spcAft>
          <a:spcPct val="0"/>
        </a:spcAft>
        <a:buClr>
          <a:schemeClr val="tx1"/>
        </a:buClr>
        <a:buSzPct val="100000"/>
        <a:buFont typeface="Wingdings" pitchFamily="2" charset="2"/>
        <a:buChar char="§"/>
        <a:defRPr sz="443">
          <a:solidFill>
            <a:srgbClr val="4E5052"/>
          </a:solidFill>
          <a:latin typeface="+mn-lt"/>
        </a:defRPr>
      </a:lvl4pPr>
      <a:lvl5pPr marL="284766" indent="-56954" algn="l" rtl="0" eaLnBrk="1" fontAlgn="base" hangingPunct="1">
        <a:spcBef>
          <a:spcPct val="20000"/>
        </a:spcBef>
        <a:spcAft>
          <a:spcPct val="0"/>
        </a:spcAft>
        <a:buClr>
          <a:schemeClr val="tx1"/>
        </a:buClr>
        <a:buSzPct val="100000"/>
        <a:buFont typeface="Wingdings" pitchFamily="2" charset="2"/>
        <a:buChar char="§"/>
        <a:defRPr sz="443">
          <a:solidFill>
            <a:srgbClr val="4E5052"/>
          </a:solidFill>
          <a:latin typeface="+mn-lt"/>
        </a:defRPr>
      </a:lvl5pPr>
      <a:lvl6pPr marL="528415" indent="-57764" algn="l" rtl="0" eaLnBrk="1" fontAlgn="base" hangingPunct="1">
        <a:spcBef>
          <a:spcPct val="20000"/>
        </a:spcBef>
        <a:spcAft>
          <a:spcPct val="0"/>
        </a:spcAft>
        <a:buSzPct val="95000"/>
        <a:buChar char="•"/>
        <a:defRPr sz="443">
          <a:solidFill>
            <a:schemeClr val="tx1"/>
          </a:solidFill>
          <a:latin typeface="+mn-lt"/>
        </a:defRPr>
      </a:lvl6pPr>
      <a:lvl7pPr marL="673076" indent="-57764" algn="l" rtl="0" eaLnBrk="1" fontAlgn="base" hangingPunct="1">
        <a:spcBef>
          <a:spcPct val="20000"/>
        </a:spcBef>
        <a:spcAft>
          <a:spcPct val="0"/>
        </a:spcAft>
        <a:buSzPct val="95000"/>
        <a:buChar char="•"/>
        <a:defRPr sz="443">
          <a:solidFill>
            <a:schemeClr val="tx1"/>
          </a:solidFill>
          <a:latin typeface="+mn-lt"/>
        </a:defRPr>
      </a:lvl7pPr>
      <a:lvl8pPr marL="817737" indent="-57764" algn="l" rtl="0" eaLnBrk="1" fontAlgn="base" hangingPunct="1">
        <a:spcBef>
          <a:spcPct val="20000"/>
        </a:spcBef>
        <a:spcAft>
          <a:spcPct val="0"/>
        </a:spcAft>
        <a:buSzPct val="95000"/>
        <a:buChar char="•"/>
        <a:defRPr sz="443">
          <a:solidFill>
            <a:schemeClr val="tx1"/>
          </a:solidFill>
          <a:latin typeface="+mn-lt"/>
        </a:defRPr>
      </a:lvl8pPr>
      <a:lvl9pPr marL="962398" indent="-57764" algn="l" rtl="0" eaLnBrk="1" fontAlgn="base" hangingPunct="1">
        <a:spcBef>
          <a:spcPct val="20000"/>
        </a:spcBef>
        <a:spcAft>
          <a:spcPct val="0"/>
        </a:spcAft>
        <a:buSzPct val="95000"/>
        <a:buChar char="•"/>
        <a:defRPr sz="443">
          <a:solidFill>
            <a:schemeClr val="tx1"/>
          </a:solidFill>
          <a:latin typeface="+mn-lt"/>
        </a:defRPr>
      </a:lvl9pPr>
    </p:bodyStyle>
    <p:otherStyle>
      <a:defPPr>
        <a:defRPr lang="en-US"/>
      </a:defPPr>
      <a:lvl1pPr marL="0" algn="l" defTabSz="289322" rtl="0" eaLnBrk="1" latinLnBrk="0" hangingPunct="1">
        <a:defRPr sz="570" kern="1200">
          <a:solidFill>
            <a:schemeClr val="tx1"/>
          </a:solidFill>
          <a:latin typeface="+mn-lt"/>
          <a:ea typeface="+mn-ea"/>
          <a:cs typeface="+mn-cs"/>
        </a:defRPr>
      </a:lvl1pPr>
      <a:lvl2pPr marL="144661" algn="l" defTabSz="289322" rtl="0" eaLnBrk="1" latinLnBrk="0" hangingPunct="1">
        <a:defRPr sz="570" kern="1200">
          <a:solidFill>
            <a:schemeClr val="tx1"/>
          </a:solidFill>
          <a:latin typeface="+mn-lt"/>
          <a:ea typeface="+mn-ea"/>
          <a:cs typeface="+mn-cs"/>
        </a:defRPr>
      </a:lvl2pPr>
      <a:lvl3pPr marL="289322" algn="l" defTabSz="289322" rtl="0" eaLnBrk="1" latinLnBrk="0" hangingPunct="1">
        <a:defRPr sz="570" kern="1200">
          <a:solidFill>
            <a:schemeClr val="tx1"/>
          </a:solidFill>
          <a:latin typeface="+mn-lt"/>
          <a:ea typeface="+mn-ea"/>
          <a:cs typeface="+mn-cs"/>
        </a:defRPr>
      </a:lvl3pPr>
      <a:lvl4pPr marL="433983" algn="l" defTabSz="289322" rtl="0" eaLnBrk="1" latinLnBrk="0" hangingPunct="1">
        <a:defRPr sz="570" kern="1200">
          <a:solidFill>
            <a:schemeClr val="tx1"/>
          </a:solidFill>
          <a:latin typeface="+mn-lt"/>
          <a:ea typeface="+mn-ea"/>
          <a:cs typeface="+mn-cs"/>
        </a:defRPr>
      </a:lvl4pPr>
      <a:lvl5pPr marL="578644" algn="l" defTabSz="289322" rtl="0" eaLnBrk="1" latinLnBrk="0" hangingPunct="1">
        <a:defRPr sz="570" kern="1200">
          <a:solidFill>
            <a:schemeClr val="tx1"/>
          </a:solidFill>
          <a:latin typeface="+mn-lt"/>
          <a:ea typeface="+mn-ea"/>
          <a:cs typeface="+mn-cs"/>
        </a:defRPr>
      </a:lvl5pPr>
      <a:lvl6pPr marL="723305" algn="l" defTabSz="289322" rtl="0" eaLnBrk="1" latinLnBrk="0" hangingPunct="1">
        <a:defRPr sz="570" kern="1200">
          <a:solidFill>
            <a:schemeClr val="tx1"/>
          </a:solidFill>
          <a:latin typeface="+mn-lt"/>
          <a:ea typeface="+mn-ea"/>
          <a:cs typeface="+mn-cs"/>
        </a:defRPr>
      </a:lvl6pPr>
      <a:lvl7pPr marL="867966" algn="l" defTabSz="289322" rtl="0" eaLnBrk="1" latinLnBrk="0" hangingPunct="1">
        <a:defRPr sz="570" kern="1200">
          <a:solidFill>
            <a:schemeClr val="tx1"/>
          </a:solidFill>
          <a:latin typeface="+mn-lt"/>
          <a:ea typeface="+mn-ea"/>
          <a:cs typeface="+mn-cs"/>
        </a:defRPr>
      </a:lvl7pPr>
      <a:lvl8pPr marL="1012627" algn="l" defTabSz="289322" rtl="0" eaLnBrk="1" latinLnBrk="0" hangingPunct="1">
        <a:defRPr sz="570" kern="1200">
          <a:solidFill>
            <a:schemeClr val="tx1"/>
          </a:solidFill>
          <a:latin typeface="+mn-lt"/>
          <a:ea typeface="+mn-ea"/>
          <a:cs typeface="+mn-cs"/>
        </a:defRPr>
      </a:lvl8pPr>
      <a:lvl9pPr marL="1157288" algn="l" defTabSz="289322" rtl="0" eaLnBrk="1" latinLnBrk="0" hangingPunct="1">
        <a:defRPr sz="57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13160" y="756000"/>
            <a:ext cx="5811441" cy="555229"/>
          </a:xfrm>
          <a:prstGeom prst="rect">
            <a:avLst/>
          </a:prstGeom>
        </p:spPr>
        <p:txBody>
          <a:bodyPr vert="horz" lIns="0" tIns="0" rIns="0" bIns="0" rtlCol="0" anchor="t" anchorCtr="0">
            <a:noAutofit/>
          </a:bodyPr>
          <a:lstStyle/>
          <a:p>
            <a:r>
              <a:rPr lang="da-DK" dirty="0"/>
              <a:t>Klik for at redigere i masteren</a:t>
            </a:r>
          </a:p>
        </p:txBody>
      </p:sp>
      <p:sp>
        <p:nvSpPr>
          <p:cNvPr id="3" name="Pladsholder til tekst 2"/>
          <p:cNvSpPr>
            <a:spLocks noGrp="1"/>
          </p:cNvSpPr>
          <p:nvPr>
            <p:ph type="body" idx="1"/>
          </p:nvPr>
        </p:nvSpPr>
        <p:spPr>
          <a:xfrm>
            <a:off x="513159" y="2106000"/>
            <a:ext cx="5811441" cy="2538200"/>
          </a:xfrm>
          <a:prstGeom prst="rect">
            <a:avLst/>
          </a:prstGeom>
        </p:spPr>
        <p:txBody>
          <a:bodyPr vert="horz" lIns="0" tIns="0" rIns="0" bIns="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31944708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342900" rtl="0" eaLnBrk="1" latinLnBrk="0" hangingPunct="1">
        <a:spcBef>
          <a:spcPct val="0"/>
        </a:spcBef>
        <a:buNone/>
        <a:defRPr sz="1650" b="1" kern="1200">
          <a:solidFill>
            <a:schemeClr val="tx1"/>
          </a:solidFill>
          <a:latin typeface="Verdana"/>
          <a:ea typeface="+mj-ea"/>
          <a:cs typeface="Verdana"/>
        </a:defRPr>
      </a:lvl1pPr>
    </p:titleStyle>
    <p:bodyStyle>
      <a:lvl1pPr marL="136922" indent="-136922" algn="l" defTabSz="342900" rtl="0" eaLnBrk="1" latinLnBrk="0" hangingPunct="1">
        <a:spcBef>
          <a:spcPts val="0"/>
        </a:spcBef>
        <a:spcAft>
          <a:spcPts val="600"/>
        </a:spcAft>
        <a:buFont typeface="Arial"/>
        <a:buChar char="•"/>
        <a:defRPr sz="750" kern="1200">
          <a:solidFill>
            <a:schemeClr val="tx1"/>
          </a:solidFill>
          <a:latin typeface="Verdana"/>
          <a:ea typeface="+mn-ea"/>
          <a:cs typeface="Verdana"/>
        </a:defRPr>
      </a:lvl1pPr>
      <a:lvl2pPr marL="269081" indent="-132160" algn="l" defTabSz="342900" rtl="0" eaLnBrk="1" latinLnBrk="0" hangingPunct="1">
        <a:spcBef>
          <a:spcPts val="0"/>
        </a:spcBef>
        <a:spcAft>
          <a:spcPts val="600"/>
        </a:spcAft>
        <a:buFont typeface="Arial"/>
        <a:buChar char="–"/>
        <a:defRPr sz="750" kern="1200">
          <a:solidFill>
            <a:schemeClr val="tx1"/>
          </a:solidFill>
          <a:latin typeface="Verdana"/>
          <a:ea typeface="+mn-ea"/>
          <a:cs typeface="Verdana"/>
        </a:defRPr>
      </a:lvl2pPr>
      <a:lvl3pPr marL="371475" indent="-102394" algn="l" defTabSz="342900" rtl="0" eaLnBrk="1" latinLnBrk="0" hangingPunct="1">
        <a:spcBef>
          <a:spcPts val="0"/>
        </a:spcBef>
        <a:spcAft>
          <a:spcPts val="600"/>
        </a:spcAft>
        <a:buFont typeface="Arial"/>
        <a:buChar char="•"/>
        <a:defRPr sz="750" kern="1200">
          <a:solidFill>
            <a:schemeClr val="tx1"/>
          </a:solidFill>
          <a:latin typeface="Verdana"/>
          <a:ea typeface="+mn-ea"/>
          <a:cs typeface="Verdana"/>
        </a:defRPr>
      </a:lvl3pPr>
      <a:lvl4pPr marL="492919" indent="-126206" algn="l" defTabSz="342900" rtl="0" eaLnBrk="1" latinLnBrk="0" hangingPunct="1">
        <a:spcBef>
          <a:spcPts val="0"/>
        </a:spcBef>
        <a:spcAft>
          <a:spcPts val="600"/>
        </a:spcAft>
        <a:buFont typeface="Arial"/>
        <a:buChar char="–"/>
        <a:defRPr sz="750" kern="1200">
          <a:solidFill>
            <a:schemeClr val="tx1"/>
          </a:solidFill>
          <a:latin typeface="Verdana"/>
          <a:ea typeface="+mn-ea"/>
          <a:cs typeface="Verdana"/>
        </a:defRPr>
      </a:lvl4pPr>
      <a:lvl5pPr marL="606029" indent="-113110" algn="l" defTabSz="342900" rtl="0" eaLnBrk="1" latinLnBrk="0" hangingPunct="1">
        <a:spcBef>
          <a:spcPts val="0"/>
        </a:spcBef>
        <a:spcAft>
          <a:spcPts val="600"/>
        </a:spcAft>
        <a:buFont typeface="Arial"/>
        <a:buChar char="»"/>
        <a:defRPr sz="750" kern="1200">
          <a:solidFill>
            <a:schemeClr val="tx1"/>
          </a:solidFill>
          <a:latin typeface="Verdana"/>
          <a:ea typeface="+mn-ea"/>
          <a:cs typeface="Verdan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a-DK"/>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13160" y="756000"/>
            <a:ext cx="5811441" cy="555229"/>
          </a:xfrm>
          <a:prstGeom prst="rect">
            <a:avLst/>
          </a:prstGeom>
        </p:spPr>
        <p:txBody>
          <a:bodyPr vert="horz" lIns="0" tIns="0" rIns="0" bIns="0" rtlCol="0" anchor="t" anchorCtr="0">
            <a:noAutofit/>
          </a:bodyPr>
          <a:lstStyle/>
          <a:p>
            <a:r>
              <a:rPr lang="da-DK" dirty="0"/>
              <a:t>Klik for at redigere i masteren</a:t>
            </a:r>
          </a:p>
        </p:txBody>
      </p:sp>
      <p:sp>
        <p:nvSpPr>
          <p:cNvPr id="3" name="Pladsholder til tekst 2"/>
          <p:cNvSpPr>
            <a:spLocks noGrp="1"/>
          </p:cNvSpPr>
          <p:nvPr>
            <p:ph type="body" idx="1"/>
          </p:nvPr>
        </p:nvSpPr>
        <p:spPr>
          <a:xfrm>
            <a:off x="513159" y="2106000"/>
            <a:ext cx="5811441" cy="2538200"/>
          </a:xfrm>
          <a:prstGeom prst="rect">
            <a:avLst/>
          </a:prstGeom>
        </p:spPr>
        <p:txBody>
          <a:bodyPr vert="horz" lIns="0" tIns="0" rIns="0" bIns="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91473303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6" r:id="rId15"/>
    <p:sldLayoutId id="2147483904" r:id="rId16"/>
  </p:sldLayoutIdLst>
  <p:txStyles>
    <p:titleStyle>
      <a:lvl1pPr algn="l" defTabSz="342900" rtl="0" eaLnBrk="1" latinLnBrk="0" hangingPunct="1">
        <a:spcBef>
          <a:spcPct val="0"/>
        </a:spcBef>
        <a:buNone/>
        <a:defRPr sz="1650" b="1" kern="1200">
          <a:solidFill>
            <a:schemeClr val="tx1"/>
          </a:solidFill>
          <a:latin typeface="Verdana"/>
          <a:ea typeface="+mj-ea"/>
          <a:cs typeface="Verdana"/>
        </a:defRPr>
      </a:lvl1pPr>
    </p:titleStyle>
    <p:bodyStyle>
      <a:lvl1pPr marL="136922" indent="-136922" algn="l" defTabSz="342900" rtl="0" eaLnBrk="1" latinLnBrk="0" hangingPunct="1">
        <a:spcBef>
          <a:spcPts val="0"/>
        </a:spcBef>
        <a:spcAft>
          <a:spcPts val="600"/>
        </a:spcAft>
        <a:buFont typeface="Arial"/>
        <a:buChar char="•"/>
        <a:defRPr sz="750" kern="1200">
          <a:solidFill>
            <a:schemeClr val="tx1"/>
          </a:solidFill>
          <a:latin typeface="Verdana"/>
          <a:ea typeface="+mn-ea"/>
          <a:cs typeface="Verdana"/>
        </a:defRPr>
      </a:lvl1pPr>
      <a:lvl2pPr marL="269081" indent="-132160" algn="l" defTabSz="342900" rtl="0" eaLnBrk="1" latinLnBrk="0" hangingPunct="1">
        <a:spcBef>
          <a:spcPts val="0"/>
        </a:spcBef>
        <a:spcAft>
          <a:spcPts val="600"/>
        </a:spcAft>
        <a:buFont typeface="Arial"/>
        <a:buChar char="–"/>
        <a:defRPr sz="750" kern="1200">
          <a:solidFill>
            <a:schemeClr val="tx1"/>
          </a:solidFill>
          <a:latin typeface="Verdana"/>
          <a:ea typeface="+mn-ea"/>
          <a:cs typeface="Verdana"/>
        </a:defRPr>
      </a:lvl2pPr>
      <a:lvl3pPr marL="371475" indent="-102394" algn="l" defTabSz="342900" rtl="0" eaLnBrk="1" latinLnBrk="0" hangingPunct="1">
        <a:spcBef>
          <a:spcPts val="0"/>
        </a:spcBef>
        <a:spcAft>
          <a:spcPts val="600"/>
        </a:spcAft>
        <a:buFont typeface="Arial"/>
        <a:buChar char="•"/>
        <a:defRPr sz="750" kern="1200">
          <a:solidFill>
            <a:schemeClr val="tx1"/>
          </a:solidFill>
          <a:latin typeface="Verdana"/>
          <a:ea typeface="+mn-ea"/>
          <a:cs typeface="Verdana"/>
        </a:defRPr>
      </a:lvl3pPr>
      <a:lvl4pPr marL="492919" indent="-126206" algn="l" defTabSz="342900" rtl="0" eaLnBrk="1" latinLnBrk="0" hangingPunct="1">
        <a:spcBef>
          <a:spcPts val="0"/>
        </a:spcBef>
        <a:spcAft>
          <a:spcPts val="600"/>
        </a:spcAft>
        <a:buFont typeface="Arial"/>
        <a:buChar char="–"/>
        <a:defRPr sz="750" kern="1200">
          <a:solidFill>
            <a:schemeClr val="tx1"/>
          </a:solidFill>
          <a:latin typeface="Verdana"/>
          <a:ea typeface="+mn-ea"/>
          <a:cs typeface="Verdana"/>
        </a:defRPr>
      </a:lvl4pPr>
      <a:lvl5pPr marL="606029" indent="-113110" algn="l" defTabSz="342900" rtl="0" eaLnBrk="1" latinLnBrk="0" hangingPunct="1">
        <a:spcBef>
          <a:spcPts val="0"/>
        </a:spcBef>
        <a:spcAft>
          <a:spcPts val="600"/>
        </a:spcAft>
        <a:buFont typeface="Arial"/>
        <a:buChar char="»"/>
        <a:defRPr sz="750" kern="1200">
          <a:solidFill>
            <a:schemeClr val="tx1"/>
          </a:solidFill>
          <a:latin typeface="Verdana"/>
          <a:ea typeface="+mn-ea"/>
          <a:cs typeface="Verdan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a-DK"/>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597241F3-86A1-4071-AE26-0BFB26F54B5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0002" y="66996"/>
            <a:ext cx="1900098" cy="300015"/>
          </a:xfrm>
          <a:prstGeom prst="rect">
            <a:avLst/>
          </a:prstGeom>
        </p:spPr>
      </p:pic>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66739" y="862972"/>
            <a:ext cx="6022180" cy="884866"/>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566739" y="1748668"/>
            <a:ext cx="6020990" cy="2754276"/>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FLD_PresentationTitle"/>
          <p:cNvSpPr>
            <a:spLocks noGrp="1"/>
          </p:cNvSpPr>
          <p:nvPr>
            <p:ph type="ftr" sz="quarter" idx="3"/>
          </p:nvPr>
        </p:nvSpPr>
        <p:spPr>
          <a:xfrm>
            <a:off x="4624252" y="4814100"/>
            <a:ext cx="1681112" cy="125664"/>
          </a:xfrm>
          <a:prstGeom prst="rect">
            <a:avLst/>
          </a:prstGeom>
        </p:spPr>
        <p:txBody>
          <a:bodyPr vert="horz" lIns="0" tIns="0" rIns="0" bIns="0" rtlCol="0" anchor="b" anchorCtr="0"/>
          <a:lstStyle>
            <a:lvl1pPr algn="r">
              <a:defRPr sz="525" b="1">
                <a:solidFill>
                  <a:schemeClr val="tx1"/>
                </a:solidFill>
              </a:defRPr>
            </a:lvl1pPr>
          </a:lstStyle>
          <a:p>
            <a:endParaRPr lang="en-GB" dirty="0"/>
          </a:p>
        </p:txBody>
      </p:sp>
      <p:sp>
        <p:nvSpPr>
          <p:cNvPr id="4" name="Date_GeneralDate"/>
          <p:cNvSpPr>
            <a:spLocks noGrp="1"/>
          </p:cNvSpPr>
          <p:nvPr>
            <p:ph type="dt" sz="half" idx="2"/>
          </p:nvPr>
        </p:nvSpPr>
        <p:spPr>
          <a:xfrm>
            <a:off x="4624252" y="4943396"/>
            <a:ext cx="1681112" cy="81000"/>
          </a:xfrm>
          <a:prstGeom prst="rect">
            <a:avLst/>
          </a:prstGeom>
        </p:spPr>
        <p:txBody>
          <a:bodyPr vert="horz" wrap="square" lIns="0" tIns="0" rIns="0" bIns="0" rtlCol="0" anchor="ctr" anchorCtr="0"/>
          <a:lstStyle>
            <a:lvl1pPr algn="r">
              <a:defRPr sz="525">
                <a:solidFill>
                  <a:schemeClr val="tx1"/>
                </a:solidFill>
              </a:defRPr>
            </a:lvl1pPr>
          </a:lstStyle>
          <a:p>
            <a:fld id="{04E28649-079F-4D0A-9D20-603F9FA57290}" type="datetime2">
              <a:rPr lang="da-DK" smtClean="0"/>
              <a:t>26. september 2023</a:t>
            </a:fld>
            <a:endParaRPr lang="en-GB" dirty="0"/>
          </a:p>
        </p:txBody>
      </p:sp>
      <p:sp>
        <p:nvSpPr>
          <p:cNvPr id="6" name="Slide Number Placeholder 5"/>
          <p:cNvSpPr>
            <a:spLocks noGrp="1"/>
          </p:cNvSpPr>
          <p:nvPr>
            <p:ph type="sldNum" sz="quarter" idx="4"/>
          </p:nvPr>
        </p:nvSpPr>
        <p:spPr>
          <a:xfrm>
            <a:off x="6415096" y="4868100"/>
            <a:ext cx="0" cy="1431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tx1"/>
            </a:solidFill>
            <a:miter lim="800000"/>
          </a:ln>
        </p:spPr>
        <p:txBody>
          <a:bodyPr vert="horz" wrap="none" lIns="219600" tIns="118800" rIns="0" bIns="0" rtlCol="0" anchor="ctr" anchorCtr="0"/>
          <a:lstStyle>
            <a:lvl1pPr algn="l">
              <a:defRPr sz="525">
                <a:solidFill>
                  <a:schemeClr val="tx1"/>
                </a:solidFill>
              </a:defRPr>
            </a:lvl1pPr>
          </a:lstStyle>
          <a:p>
            <a:fld id="{24C8C45C-947F-4981-8B3F-4F32E973C901}" type="slidenum">
              <a:rPr lang="en-GB" smtClean="0"/>
              <a:pPr/>
              <a:t>‹nr.›</a:t>
            </a:fld>
            <a:endParaRPr lang="en-GB" dirty="0"/>
          </a:p>
        </p:txBody>
      </p:sp>
    </p:spTree>
    <p:extLst>
      <p:ext uri="{BB962C8B-B14F-4D97-AF65-F5344CB8AC3E}">
        <p14:creationId xmlns:p14="http://schemas.microsoft.com/office/powerpoint/2010/main" val="312366101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hdr="0"/>
  <p:txStyles>
    <p:titleStyle>
      <a:lvl1pPr algn="l" defTabSz="514350" rtl="0" eaLnBrk="1" latinLnBrk="0" hangingPunct="1">
        <a:lnSpc>
          <a:spcPct val="102000"/>
        </a:lnSpc>
        <a:spcBef>
          <a:spcPct val="0"/>
        </a:spcBef>
        <a:buNone/>
        <a:defRPr sz="1950" b="1" kern="1200">
          <a:solidFill>
            <a:schemeClr val="tx1"/>
          </a:solidFill>
          <a:latin typeface="+mj-lt"/>
          <a:ea typeface="+mj-ea"/>
          <a:cs typeface="+mj-cs"/>
        </a:defRPr>
      </a:lvl1pPr>
    </p:titleStyle>
    <p:bodyStyle>
      <a:lvl1pPr marL="216000" indent="-216000" algn="l" defTabSz="514350" rtl="0" eaLnBrk="1" latinLnBrk="0" hangingPunct="1">
        <a:lnSpc>
          <a:spcPct val="125000"/>
        </a:lnSpc>
        <a:spcBef>
          <a:spcPts val="1350"/>
        </a:spcBef>
        <a:buFont typeface="Verdana" panose="020B0604030504040204" pitchFamily="34" charset="0"/>
        <a:buChar char="●"/>
        <a:defRPr sz="900" kern="1200">
          <a:solidFill>
            <a:schemeClr val="tx1"/>
          </a:solidFill>
          <a:latin typeface="+mn-lt"/>
          <a:ea typeface="+mn-ea"/>
          <a:cs typeface="+mn-cs"/>
        </a:defRPr>
      </a:lvl1pPr>
      <a:lvl2pPr marL="432000" indent="-216000" algn="l" defTabSz="514350" rtl="0" eaLnBrk="1" latinLnBrk="0" hangingPunct="1">
        <a:lnSpc>
          <a:spcPct val="125000"/>
        </a:lnSpc>
        <a:spcBef>
          <a:spcPts val="1350"/>
        </a:spcBef>
        <a:buFont typeface="Verdana" panose="020B0604030504040204" pitchFamily="34" charset="0"/>
        <a:buChar char="●"/>
        <a:defRPr sz="900" kern="1200">
          <a:solidFill>
            <a:schemeClr val="tx1"/>
          </a:solidFill>
          <a:latin typeface="+mn-lt"/>
          <a:ea typeface="+mn-ea"/>
          <a:cs typeface="+mn-cs"/>
        </a:defRPr>
      </a:lvl2pPr>
      <a:lvl3pPr marL="648000" indent="-216000" algn="l" defTabSz="514350" rtl="0" eaLnBrk="1" latinLnBrk="0" hangingPunct="1">
        <a:lnSpc>
          <a:spcPct val="125000"/>
        </a:lnSpc>
        <a:spcBef>
          <a:spcPts val="1350"/>
        </a:spcBef>
        <a:buFont typeface="Verdana" panose="020B0604030504040204" pitchFamily="34" charset="0"/>
        <a:buChar char="●"/>
        <a:defRPr sz="900" kern="1200">
          <a:solidFill>
            <a:schemeClr val="tx1"/>
          </a:solidFill>
          <a:latin typeface="+mn-lt"/>
          <a:ea typeface="+mn-ea"/>
          <a:cs typeface="+mn-cs"/>
        </a:defRPr>
      </a:lvl3pPr>
      <a:lvl4pPr marL="648000" indent="-216000" algn="l" defTabSz="514350" rtl="0" eaLnBrk="1" latinLnBrk="0" hangingPunct="1">
        <a:lnSpc>
          <a:spcPct val="125000"/>
        </a:lnSpc>
        <a:spcBef>
          <a:spcPts val="1350"/>
        </a:spcBef>
        <a:buFont typeface="Verdana" panose="020B0604030504040204" pitchFamily="34" charset="0"/>
        <a:buChar char="●"/>
        <a:defRPr sz="900" kern="1200">
          <a:solidFill>
            <a:schemeClr val="tx1"/>
          </a:solidFill>
          <a:latin typeface="+mn-lt"/>
          <a:ea typeface="+mn-ea"/>
          <a:cs typeface="+mn-cs"/>
        </a:defRPr>
      </a:lvl4pPr>
      <a:lvl5pPr marL="648000" indent="-216000" algn="l" defTabSz="514350" rtl="0" eaLnBrk="1" latinLnBrk="0" hangingPunct="1">
        <a:lnSpc>
          <a:spcPct val="125000"/>
        </a:lnSpc>
        <a:spcBef>
          <a:spcPts val="1350"/>
        </a:spcBef>
        <a:buFont typeface="Verdana" panose="020B0604030504040204" pitchFamily="34" charset="0"/>
        <a:buChar char="●"/>
        <a:defRPr sz="900" kern="1200">
          <a:solidFill>
            <a:schemeClr val="tx1"/>
          </a:solidFill>
          <a:latin typeface="+mn-lt"/>
          <a:ea typeface="+mn-ea"/>
          <a:cs typeface="+mn-cs"/>
        </a:defRPr>
      </a:lvl5pPr>
      <a:lvl6pPr marL="648000" indent="-216000" algn="l" defTabSz="514350" rtl="0" eaLnBrk="1" latinLnBrk="0" hangingPunct="1">
        <a:lnSpc>
          <a:spcPct val="125000"/>
        </a:lnSpc>
        <a:spcBef>
          <a:spcPts val="1350"/>
        </a:spcBef>
        <a:buFont typeface="Verdana" panose="020B0604030504040204" pitchFamily="34" charset="0"/>
        <a:buChar char="●"/>
        <a:defRPr sz="900" kern="1200">
          <a:solidFill>
            <a:schemeClr val="tx1"/>
          </a:solidFill>
          <a:latin typeface="+mn-lt"/>
          <a:ea typeface="+mn-ea"/>
          <a:cs typeface="+mn-cs"/>
        </a:defRPr>
      </a:lvl6pPr>
      <a:lvl7pPr marL="648000" indent="-216000" algn="l" defTabSz="514350" rtl="0" eaLnBrk="1" latinLnBrk="0" hangingPunct="1">
        <a:lnSpc>
          <a:spcPct val="125000"/>
        </a:lnSpc>
        <a:spcBef>
          <a:spcPts val="1350"/>
        </a:spcBef>
        <a:buFont typeface="Verdana" panose="020B0604030504040204" pitchFamily="34" charset="0"/>
        <a:buChar char="●"/>
        <a:defRPr sz="900" kern="1200" baseline="0">
          <a:solidFill>
            <a:schemeClr val="tx1"/>
          </a:solidFill>
          <a:latin typeface="+mn-lt"/>
          <a:ea typeface="+mn-ea"/>
          <a:cs typeface="+mn-cs"/>
        </a:defRPr>
      </a:lvl7pPr>
      <a:lvl8pPr marL="648000" indent="-216000" algn="l" defTabSz="514350" rtl="0" eaLnBrk="1" latinLnBrk="0" hangingPunct="1">
        <a:lnSpc>
          <a:spcPct val="125000"/>
        </a:lnSpc>
        <a:spcBef>
          <a:spcPts val="1350"/>
        </a:spcBef>
        <a:buFont typeface="Verdana" panose="020B0604030504040204" pitchFamily="34" charset="0"/>
        <a:buChar char="●"/>
        <a:defRPr sz="900" kern="1200">
          <a:solidFill>
            <a:schemeClr val="tx1"/>
          </a:solidFill>
          <a:latin typeface="+mn-lt"/>
          <a:ea typeface="+mn-ea"/>
          <a:cs typeface="+mn-cs"/>
        </a:defRPr>
      </a:lvl8pPr>
      <a:lvl9pPr marL="648000" indent="-216000" algn="l" defTabSz="514350" rtl="0" eaLnBrk="1" latinLnBrk="0" hangingPunct="1">
        <a:lnSpc>
          <a:spcPct val="125000"/>
        </a:lnSpc>
        <a:spcBef>
          <a:spcPts val="1350"/>
        </a:spcBef>
        <a:buFont typeface="Verdana" panose="020B0604030504040204" pitchFamily="34" charset="0"/>
        <a:buChar char="●"/>
        <a:defRPr sz="900" kern="1200" baseline="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76">
          <p15:clr>
            <a:srgbClr val="F26B43"/>
          </p15:clr>
        </p15:guide>
        <p15:guide id="3" orient="horz" pos="725">
          <p15:clr>
            <a:srgbClr val="F26B43"/>
          </p15:clr>
        </p15:guide>
        <p15:guide id="5" orient="horz" pos="3782">
          <p15:clr>
            <a:srgbClr val="F26B43"/>
          </p15:clr>
        </p15:guide>
        <p15:guide id="6" orient="horz" pos="1179">
          <p15:clr>
            <a:srgbClr val="F26B43"/>
          </p15:clr>
        </p15:guide>
        <p15:guide id="7" orient="horz" pos="1468">
          <p15:clr>
            <a:srgbClr val="F26B43"/>
          </p15:clr>
        </p15:guide>
        <p15:guide id="8" pos="553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13160" y="756001"/>
            <a:ext cx="5811441" cy="555229"/>
          </a:xfrm>
          <a:prstGeom prst="rect">
            <a:avLst/>
          </a:prstGeom>
        </p:spPr>
        <p:txBody>
          <a:bodyPr vert="horz" lIns="0" tIns="0" rIns="0" bIns="0" rtlCol="0" anchor="t" anchorCtr="0">
            <a:noAutofit/>
          </a:bodyPr>
          <a:lstStyle/>
          <a:p>
            <a:r>
              <a:rPr lang="da-DK" dirty="0"/>
              <a:t>Klik for at redigere i masteren</a:t>
            </a:r>
          </a:p>
        </p:txBody>
      </p:sp>
      <p:sp>
        <p:nvSpPr>
          <p:cNvPr id="3" name="Pladsholder til tekst 2"/>
          <p:cNvSpPr>
            <a:spLocks noGrp="1"/>
          </p:cNvSpPr>
          <p:nvPr>
            <p:ph type="body" idx="1"/>
          </p:nvPr>
        </p:nvSpPr>
        <p:spPr>
          <a:xfrm>
            <a:off x="513160" y="2106000"/>
            <a:ext cx="5811441" cy="2538200"/>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4" name="Billed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37880" y="4380882"/>
            <a:ext cx="773440" cy="561975"/>
          </a:xfrm>
          <a:prstGeom prst="rect">
            <a:avLst/>
          </a:prstGeom>
        </p:spPr>
      </p:pic>
    </p:spTree>
    <p:extLst>
      <p:ext uri="{BB962C8B-B14F-4D97-AF65-F5344CB8AC3E}">
        <p14:creationId xmlns:p14="http://schemas.microsoft.com/office/powerpoint/2010/main" val="87889699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257175" rtl="0" eaLnBrk="1" latinLnBrk="0" hangingPunct="1">
        <a:spcBef>
          <a:spcPct val="0"/>
        </a:spcBef>
        <a:buNone/>
        <a:defRPr sz="1238" b="1" kern="1200" baseline="0">
          <a:solidFill>
            <a:schemeClr val="tx1"/>
          </a:solidFill>
          <a:latin typeface="Verdana"/>
          <a:ea typeface="+mj-ea"/>
          <a:cs typeface="Verdana"/>
        </a:defRPr>
      </a:lvl1pPr>
    </p:titleStyle>
    <p:bodyStyle>
      <a:lvl1pPr marL="102692" indent="-102692" algn="l" defTabSz="257175" rtl="0" eaLnBrk="1" latinLnBrk="0" hangingPunct="1">
        <a:spcBef>
          <a:spcPts val="0"/>
        </a:spcBef>
        <a:spcAft>
          <a:spcPts val="450"/>
        </a:spcAft>
        <a:buFont typeface="Arial"/>
        <a:buChar char="•"/>
        <a:defRPr sz="788" kern="1200">
          <a:solidFill>
            <a:schemeClr val="tx1"/>
          </a:solidFill>
          <a:latin typeface="Verdana"/>
          <a:ea typeface="+mn-ea"/>
          <a:cs typeface="Verdana"/>
        </a:defRPr>
      </a:lvl1pPr>
      <a:lvl2pPr marL="201811" indent="-99120" algn="l" defTabSz="257175" rtl="0" eaLnBrk="1" latinLnBrk="0" hangingPunct="1">
        <a:spcBef>
          <a:spcPts val="0"/>
        </a:spcBef>
        <a:spcAft>
          <a:spcPts val="450"/>
        </a:spcAft>
        <a:buFont typeface="Arial"/>
        <a:buChar char="–"/>
        <a:defRPr sz="788" kern="1200">
          <a:solidFill>
            <a:schemeClr val="tx1"/>
          </a:solidFill>
          <a:latin typeface="Verdana"/>
          <a:ea typeface="+mn-ea"/>
          <a:cs typeface="Verdana"/>
        </a:defRPr>
      </a:lvl2pPr>
      <a:lvl3pPr marL="278606" indent="-76795" algn="l" defTabSz="257175" rtl="0" eaLnBrk="1" latinLnBrk="0" hangingPunct="1">
        <a:spcBef>
          <a:spcPts val="0"/>
        </a:spcBef>
        <a:spcAft>
          <a:spcPts val="450"/>
        </a:spcAft>
        <a:buFont typeface="Arial"/>
        <a:buChar char="•"/>
        <a:defRPr sz="788" kern="1200">
          <a:solidFill>
            <a:schemeClr val="tx1"/>
          </a:solidFill>
          <a:latin typeface="Verdana"/>
          <a:ea typeface="+mn-ea"/>
          <a:cs typeface="Verdana"/>
        </a:defRPr>
      </a:lvl3pPr>
      <a:lvl4pPr marL="369689" indent="-94655" algn="l" defTabSz="257175" rtl="0" eaLnBrk="1" latinLnBrk="0" hangingPunct="1">
        <a:spcBef>
          <a:spcPts val="0"/>
        </a:spcBef>
        <a:spcAft>
          <a:spcPts val="450"/>
        </a:spcAft>
        <a:buFont typeface="Arial"/>
        <a:buChar char="–"/>
        <a:defRPr sz="788" kern="1200">
          <a:solidFill>
            <a:schemeClr val="tx1"/>
          </a:solidFill>
          <a:latin typeface="Verdana"/>
          <a:ea typeface="+mn-ea"/>
          <a:cs typeface="Verdana"/>
        </a:defRPr>
      </a:lvl4pPr>
      <a:lvl5pPr marL="454521" indent="-84832" algn="l" defTabSz="257175" rtl="0" eaLnBrk="1" latinLnBrk="0" hangingPunct="1">
        <a:spcBef>
          <a:spcPts val="0"/>
        </a:spcBef>
        <a:spcAft>
          <a:spcPts val="450"/>
        </a:spcAft>
        <a:buFont typeface="Arial"/>
        <a:buChar char="»"/>
        <a:defRPr sz="788" kern="1200">
          <a:solidFill>
            <a:schemeClr val="tx1"/>
          </a:solidFill>
          <a:latin typeface="Verdana"/>
          <a:ea typeface="+mn-ea"/>
          <a:cs typeface="Verdana"/>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da-DK"/>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2.xml"/><Relationship Id="rId1" Type="http://schemas.openxmlformats.org/officeDocument/2006/relationships/tags" Target="../tags/tag20.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0.xml"/><Relationship Id="rId7" Type="http://schemas.openxmlformats.org/officeDocument/2006/relationships/diagramColors" Target="../diagrams/colors3.xml"/><Relationship Id="rId2" Type="http://schemas.openxmlformats.org/officeDocument/2006/relationships/slideLayout" Target="../slideLayouts/slideLayout46.xml"/><Relationship Id="rId1" Type="http://schemas.openxmlformats.org/officeDocument/2006/relationships/tags" Target="../tags/tag2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notesSlide" Target="../notesSlides/notesSlide11.xml"/><Relationship Id="rId7" Type="http://schemas.openxmlformats.org/officeDocument/2006/relationships/diagramQuickStyle" Target="../diagrams/quickStyle4.xml"/><Relationship Id="rId2" Type="http://schemas.openxmlformats.org/officeDocument/2006/relationships/slideLayout" Target="../slideLayouts/slideLayout46.xml"/><Relationship Id="rId1" Type="http://schemas.openxmlformats.org/officeDocument/2006/relationships/tags" Target="../tags/tag30.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55.jpg"/><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12.xml"/><Relationship Id="rId7" Type="http://schemas.openxmlformats.org/officeDocument/2006/relationships/diagramQuickStyle" Target="../diagrams/quickStyle5.xml"/><Relationship Id="rId2" Type="http://schemas.openxmlformats.org/officeDocument/2006/relationships/slideLayout" Target="../slideLayouts/slideLayout46.xml"/><Relationship Id="rId1" Type="http://schemas.openxmlformats.org/officeDocument/2006/relationships/tags" Target="../tags/tag3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55.jpg"/><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13.xml"/><Relationship Id="rId7" Type="http://schemas.openxmlformats.org/officeDocument/2006/relationships/diagramColors" Target="../diagrams/colors6.xml"/><Relationship Id="rId2" Type="http://schemas.openxmlformats.org/officeDocument/2006/relationships/slideLayout" Target="../slideLayouts/slideLayout46.xml"/><Relationship Id="rId1" Type="http://schemas.openxmlformats.org/officeDocument/2006/relationships/tags" Target="../tags/tag3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14.xml"/><Relationship Id="rId7" Type="http://schemas.openxmlformats.org/officeDocument/2006/relationships/diagramColors" Target="../diagrams/colors7.xml"/><Relationship Id="rId2" Type="http://schemas.openxmlformats.org/officeDocument/2006/relationships/slideLayout" Target="../slideLayouts/slideLayout46.xml"/><Relationship Id="rId1" Type="http://schemas.openxmlformats.org/officeDocument/2006/relationships/tags" Target="../tags/tag3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56.jpg"/></Relationships>
</file>

<file path=ppt/slides/_rels/slide1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5.xml"/><Relationship Id="rId7" Type="http://schemas.openxmlformats.org/officeDocument/2006/relationships/diagramColors" Target="../diagrams/colors8.xml"/><Relationship Id="rId2" Type="http://schemas.openxmlformats.org/officeDocument/2006/relationships/slideLayout" Target="../slideLayouts/slideLayout46.xml"/><Relationship Id="rId1" Type="http://schemas.openxmlformats.org/officeDocument/2006/relationships/tags" Target="../tags/tag3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57.jpg"/></Relationships>
</file>

<file path=ppt/slides/_rels/slide1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16.xml"/><Relationship Id="rId7" Type="http://schemas.openxmlformats.org/officeDocument/2006/relationships/diagramColors" Target="../diagrams/colors9.xml"/><Relationship Id="rId2" Type="http://schemas.openxmlformats.org/officeDocument/2006/relationships/slideLayout" Target="../slideLayouts/slideLayout46.xml"/><Relationship Id="rId1" Type="http://schemas.openxmlformats.org/officeDocument/2006/relationships/tags" Target="../tags/tag3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58.jpg"/></Relationships>
</file>

<file path=ppt/slides/_rels/slide1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17.xml"/><Relationship Id="rId7" Type="http://schemas.openxmlformats.org/officeDocument/2006/relationships/diagramColors" Target="../diagrams/colors10.xml"/><Relationship Id="rId12" Type="http://schemas.openxmlformats.org/officeDocument/2006/relationships/hyperlink" Target="http://www.finsmes.com/2018/12/cellwize-receives-investment-from-dtcp.html" TargetMode="External"/><Relationship Id="rId2" Type="http://schemas.openxmlformats.org/officeDocument/2006/relationships/slideLayout" Target="../slideLayouts/slideLayout45.xml"/><Relationship Id="rId1" Type="http://schemas.openxmlformats.org/officeDocument/2006/relationships/tags" Target="../tags/tag36.xml"/><Relationship Id="rId6" Type="http://schemas.openxmlformats.org/officeDocument/2006/relationships/diagramQuickStyle" Target="../diagrams/quickStyle10.xml"/><Relationship Id="rId11" Type="http://schemas.openxmlformats.org/officeDocument/2006/relationships/image" Target="../media/image60.jpg"/><Relationship Id="rId5" Type="http://schemas.openxmlformats.org/officeDocument/2006/relationships/diagramLayout" Target="../diagrams/layout10.xml"/><Relationship Id="rId10" Type="http://schemas.openxmlformats.org/officeDocument/2006/relationships/hyperlink" Target="http://tehacemoslavidamasfacil.blogspot.com/2014/08/smart-tv-de-la-caja-tonta-la-television.html" TargetMode="External"/><Relationship Id="rId4" Type="http://schemas.openxmlformats.org/officeDocument/2006/relationships/diagramData" Target="../diagrams/data10.xml"/><Relationship Id="rId9" Type="http://schemas.openxmlformats.org/officeDocument/2006/relationships/image" Target="../media/image59.jp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notesSlide" Target="../notesSlides/notesSlide18.xml"/><Relationship Id="rId7" Type="http://schemas.openxmlformats.org/officeDocument/2006/relationships/diagramQuickStyle" Target="../diagrams/quickStyle11.xml"/><Relationship Id="rId2" Type="http://schemas.openxmlformats.org/officeDocument/2006/relationships/slideLayout" Target="../slideLayouts/slideLayout45.xml"/><Relationship Id="rId1" Type="http://schemas.openxmlformats.org/officeDocument/2006/relationships/tags" Target="../tags/tag37.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61.png"/><Relationship Id="rId9" Type="http://schemas.microsoft.com/office/2007/relationships/diagramDrawing" Target="../diagrams/drawing11.xml"/></Relationships>
</file>

<file path=ppt/slides/_rels/slide1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slideLayout" Target="../slideLayouts/slideLayout45.xml"/><Relationship Id="rId1" Type="http://schemas.openxmlformats.org/officeDocument/2006/relationships/tags" Target="../tags/tag38.xml"/><Relationship Id="rId6" Type="http://schemas.openxmlformats.org/officeDocument/2006/relationships/diagramColors" Target="../diagrams/colors12.xml"/><Relationship Id="rId11" Type="http://schemas.openxmlformats.org/officeDocument/2006/relationships/hyperlink" Target="https://media20.blog.hu/2015/01/12/a_szivveresunk_adja_el_a_hirdeteseket" TargetMode="External"/><Relationship Id="rId5" Type="http://schemas.openxmlformats.org/officeDocument/2006/relationships/diagramQuickStyle" Target="../diagrams/quickStyle12.xml"/><Relationship Id="rId10" Type="http://schemas.openxmlformats.org/officeDocument/2006/relationships/image" Target="../media/image63.jpg"/><Relationship Id="rId4" Type="http://schemas.openxmlformats.org/officeDocument/2006/relationships/diagramLayout" Target="../diagrams/layout12.xml"/><Relationship Id="rId9" Type="http://schemas.openxmlformats.org/officeDocument/2006/relationships/hyperlink" Target="https://www.bauer-power.net/2019/01/cloud-computing-whats-holding-you-back.html"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2.xml"/><Relationship Id="rId1" Type="http://schemas.openxmlformats.org/officeDocument/2006/relationships/tags" Target="../tags/tag21.xml"/><Relationship Id="rId4" Type="http://schemas.openxmlformats.org/officeDocument/2006/relationships/image" Target="../media/image43.png"/></Relationships>
</file>

<file path=ppt/slides/_rels/slide20.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slideLayout" Target="../slideLayouts/slideLayout45.xml"/><Relationship Id="rId1" Type="http://schemas.openxmlformats.org/officeDocument/2006/relationships/tags" Target="../tags/tag39.xml"/><Relationship Id="rId6" Type="http://schemas.openxmlformats.org/officeDocument/2006/relationships/diagramColors" Target="../diagrams/colors13.xml"/><Relationship Id="rId11" Type="http://schemas.openxmlformats.org/officeDocument/2006/relationships/hyperlink" Target="https://sv.wikipedia.org/wiki/Energisystem" TargetMode="External"/><Relationship Id="rId5" Type="http://schemas.openxmlformats.org/officeDocument/2006/relationships/diagramQuickStyle" Target="../diagrams/quickStyle13.xml"/><Relationship Id="rId10" Type="http://schemas.openxmlformats.org/officeDocument/2006/relationships/image" Target="../media/image65.jpg"/><Relationship Id="rId4" Type="http://schemas.openxmlformats.org/officeDocument/2006/relationships/diagramLayout" Target="../diagrams/layout13.xml"/><Relationship Id="rId9" Type="http://schemas.openxmlformats.org/officeDocument/2006/relationships/hyperlink" Target="https://www.tigweb.org/youth-media/panorama/article.html?ContentID=31421"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slideLayout" Target="../slideLayouts/slideLayout45.xml"/><Relationship Id="rId1" Type="http://schemas.openxmlformats.org/officeDocument/2006/relationships/tags" Target="../tags/tag4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1.xml"/><Relationship Id="rId1" Type="http://schemas.openxmlformats.org/officeDocument/2006/relationships/tags" Target="../tags/tag41.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60.xml"/><Relationship Id="rId1" Type="http://schemas.openxmlformats.org/officeDocument/2006/relationships/tags" Target="../tags/tag42.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58.xml"/><Relationship Id="rId1" Type="http://schemas.openxmlformats.org/officeDocument/2006/relationships/tags" Target="../tags/tag43.xml"/><Relationship Id="rId4" Type="http://schemas.openxmlformats.org/officeDocument/2006/relationships/hyperlink" Target="https://www.ds.dk/da/om-standarder/cyber-og-informationssikkerhedsstandarder" TargetMode="Externa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notesSlide" Target="../notesSlides/notesSlide20.xml"/><Relationship Id="rId7" Type="http://schemas.openxmlformats.org/officeDocument/2006/relationships/diagramData" Target="../diagrams/data15.xml"/><Relationship Id="rId2" Type="http://schemas.openxmlformats.org/officeDocument/2006/relationships/slideLayout" Target="../slideLayouts/slideLayout68.xml"/><Relationship Id="rId1" Type="http://schemas.openxmlformats.org/officeDocument/2006/relationships/tags" Target="../tags/tag44.xml"/><Relationship Id="rId6" Type="http://schemas.openxmlformats.org/officeDocument/2006/relationships/hyperlink" Target="https://www.ds.dk/s-441" TargetMode="External"/><Relationship Id="rId11" Type="http://schemas.microsoft.com/office/2007/relationships/diagramDrawing" Target="../diagrams/drawing15.xml"/><Relationship Id="rId5" Type="http://schemas.openxmlformats.org/officeDocument/2006/relationships/image" Target="../media/image72.png"/><Relationship Id="rId10" Type="http://schemas.openxmlformats.org/officeDocument/2006/relationships/diagramColors" Target="../diagrams/colors15.xml"/><Relationship Id="rId4" Type="http://schemas.openxmlformats.org/officeDocument/2006/relationships/image" Target="../media/image71.jpeg"/><Relationship Id="rId9" Type="http://schemas.openxmlformats.org/officeDocument/2006/relationships/diagramQuickStyle" Target="../diagrams/quickStyle15.xml"/></Relationships>
</file>

<file path=ppt/slides/_rels/slide26.xml.rels><?xml version="1.0" encoding="UTF-8" standalone="yes"?>
<Relationships xmlns="http://schemas.openxmlformats.org/package/2006/relationships"><Relationship Id="rId3" Type="http://schemas.openxmlformats.org/officeDocument/2006/relationships/hyperlink" Target="http://www.ds.dk/da/om-standarder/uddannelse-og-forskning" TargetMode="External"/><Relationship Id="rId2" Type="http://schemas.openxmlformats.org/officeDocument/2006/relationships/slideLayout" Target="../slideLayouts/slideLayout60.xml"/><Relationship Id="rId1" Type="http://schemas.openxmlformats.org/officeDocument/2006/relationships/tags" Target="../tags/tag45.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2.xml"/><Relationship Id="rId1" Type="http://schemas.openxmlformats.org/officeDocument/2006/relationships/tags" Target="../tags/tag22.xml"/><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2.xml"/><Relationship Id="rId1" Type="http://schemas.openxmlformats.org/officeDocument/2006/relationships/tags" Target="../tags/tag23.xml"/><Relationship Id="rId4" Type="http://schemas.openxmlformats.org/officeDocument/2006/relationships/image" Target="../media/image4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2.xml"/><Relationship Id="rId1" Type="http://schemas.openxmlformats.org/officeDocument/2006/relationships/tags" Target="../tags/tag24.xml"/><Relationship Id="rId4" Type="http://schemas.openxmlformats.org/officeDocument/2006/relationships/image" Target="../media/image46.JP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6.xml"/><Relationship Id="rId7" Type="http://schemas.openxmlformats.org/officeDocument/2006/relationships/image" Target="../media/image50.png"/><Relationship Id="rId2" Type="http://schemas.openxmlformats.org/officeDocument/2006/relationships/slideLayout" Target="../slideLayouts/slideLayout43.xml"/><Relationship Id="rId1" Type="http://schemas.openxmlformats.org/officeDocument/2006/relationships/tags" Target="../tags/tag2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2.xml"/><Relationship Id="rId1" Type="http://schemas.openxmlformats.org/officeDocument/2006/relationships/tags" Target="../tags/tag26.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52.xml"/><Relationship Id="rId1" Type="http://schemas.openxmlformats.org/officeDocument/2006/relationships/tags" Target="../tags/tag2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9.xml"/><Relationship Id="rId7" Type="http://schemas.openxmlformats.org/officeDocument/2006/relationships/diagramColors" Target="../diagrams/colors2.xml"/><Relationship Id="rId2" Type="http://schemas.openxmlformats.org/officeDocument/2006/relationships/slideLayout" Target="../slideLayouts/slideLayout45.xml"/><Relationship Id="rId1" Type="http://schemas.openxmlformats.org/officeDocument/2006/relationships/tags" Target="../tags/tag2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F7E48-3B5F-4F63-8868-DCA37F18845C}"/>
              </a:ext>
            </a:extLst>
          </p:cNvPr>
          <p:cNvSpPr>
            <a:spLocks noGrp="1"/>
          </p:cNvSpPr>
          <p:nvPr>
            <p:ph type="title"/>
          </p:nvPr>
        </p:nvSpPr>
        <p:spPr>
          <a:xfrm>
            <a:off x="0" y="1310910"/>
            <a:ext cx="6876338" cy="2387150"/>
          </a:xfrm>
        </p:spPr>
        <p:txBody>
          <a:bodyPr/>
          <a:lstStyle/>
          <a:p>
            <a:pPr>
              <a:lnSpc>
                <a:spcPct val="105000"/>
              </a:lnSpc>
            </a:pPr>
            <a:r>
              <a:rPr lang="da-DK" sz="2800" b="1" dirty="0">
                <a:effectLst/>
                <a:latin typeface="Calibri" panose="020F0502020204030204" pitchFamily="34" charset="0"/>
                <a:ea typeface="Calibri" panose="020F0502020204030204" pitchFamily="34" charset="0"/>
              </a:rPr>
              <a:t>Standarder for </a:t>
            </a:r>
            <a:r>
              <a:rPr lang="da-DK" sz="2800" b="1" dirty="0" err="1">
                <a:effectLst/>
                <a:latin typeface="Calibri" panose="020F0502020204030204" pitchFamily="34" charset="0"/>
                <a:ea typeface="Calibri" panose="020F0502020204030204" pitchFamily="34" charset="0"/>
              </a:rPr>
              <a:t>cyber</a:t>
            </a:r>
            <a:r>
              <a:rPr lang="da-DK" sz="2800" b="1" dirty="0">
                <a:effectLst/>
                <a:latin typeface="Calibri" panose="020F0502020204030204" pitchFamily="34" charset="0"/>
                <a:ea typeface="Calibri" panose="020F0502020204030204" pitchFamily="34" charset="0"/>
              </a:rPr>
              <a:t>- og informationssikkerhed</a:t>
            </a:r>
            <a:br>
              <a:rPr lang="da-DK" sz="2800" b="1" dirty="0">
                <a:effectLst/>
                <a:latin typeface="Calibri" panose="020F0502020204030204" pitchFamily="34" charset="0"/>
                <a:ea typeface="Calibri" panose="020F0502020204030204" pitchFamily="34" charset="0"/>
              </a:rPr>
            </a:br>
            <a:br>
              <a:rPr lang="da-DK" sz="2800" b="1" dirty="0">
                <a:effectLst/>
                <a:latin typeface="Calibri" panose="020F0502020204030204" pitchFamily="34" charset="0"/>
                <a:ea typeface="Calibri" panose="020F0502020204030204" pitchFamily="34" charset="0"/>
              </a:rPr>
            </a:br>
            <a:r>
              <a:rPr lang="da-DK" b="1" dirty="0">
                <a:effectLst/>
                <a:latin typeface="Calibri" panose="020F0502020204030204" pitchFamily="34" charset="0"/>
                <a:ea typeface="Calibri" panose="020F0502020204030204" pitchFamily="34" charset="0"/>
              </a:rPr>
              <a:t>- introduktion til internationale og europæiske standarder</a:t>
            </a:r>
            <a:br>
              <a:rPr lang="da-DK" sz="2800" b="1" dirty="0">
                <a:effectLst/>
                <a:latin typeface="Calibri" panose="020F0502020204030204" pitchFamily="34" charset="0"/>
                <a:ea typeface="Calibri" panose="020F0502020204030204" pitchFamily="34" charset="0"/>
              </a:rPr>
            </a:br>
            <a:endParaRPr lang="da-DK" sz="1800" dirty="0">
              <a:effectLst/>
              <a:latin typeface="Calibri" panose="020F0502020204030204" pitchFamily="34" charset="0"/>
              <a:ea typeface="Calibri" panose="020F0502020204030204" pitchFamily="34" charset="0"/>
            </a:endParaRPr>
          </a:p>
        </p:txBody>
      </p:sp>
      <p:sp>
        <p:nvSpPr>
          <p:cNvPr id="3" name="Pladsholder til tekst 2">
            <a:extLst>
              <a:ext uri="{FF2B5EF4-FFF2-40B4-BE49-F238E27FC236}">
                <a16:creationId xmlns:a16="http://schemas.microsoft.com/office/drawing/2014/main" id="{3BE7A310-7F59-4827-B2ED-9F131472014F}"/>
              </a:ext>
            </a:extLst>
          </p:cNvPr>
          <p:cNvSpPr>
            <a:spLocks noGrp="1"/>
          </p:cNvSpPr>
          <p:nvPr>
            <p:ph type="body" sz="quarter" idx="10"/>
          </p:nvPr>
        </p:nvSpPr>
        <p:spPr>
          <a:xfrm>
            <a:off x="636927" y="3421380"/>
            <a:ext cx="5744953" cy="1100170"/>
          </a:xfrm>
        </p:spPr>
        <p:txBody>
          <a:bodyPr/>
          <a:lstStyle/>
          <a:p>
            <a:pPr algn="l"/>
            <a:endParaRPr lang="da-DK" dirty="0"/>
          </a:p>
          <a:p>
            <a:endParaRPr lang="da-DK" dirty="0"/>
          </a:p>
          <a:p>
            <a:endParaRPr lang="da-DK" dirty="0"/>
          </a:p>
        </p:txBody>
      </p:sp>
    </p:spTree>
    <p:custDataLst>
      <p:tags r:id="rId1"/>
    </p:custDataLst>
    <p:extLst>
      <p:ext uri="{BB962C8B-B14F-4D97-AF65-F5344CB8AC3E}">
        <p14:creationId xmlns:p14="http://schemas.microsoft.com/office/powerpoint/2010/main" val="1127865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 Standarder i ISO/IEC 27000-serien</a:t>
            </a:r>
          </a:p>
        </p:txBody>
      </p:sp>
      <p:graphicFrame>
        <p:nvGraphicFramePr>
          <p:cNvPr id="4" name="Diagram 3"/>
          <p:cNvGraphicFramePr/>
          <p:nvPr>
            <p:extLst>
              <p:ext uri="{D42A27DB-BD31-4B8C-83A1-F6EECF244321}">
                <p14:modId xmlns:p14="http://schemas.microsoft.com/office/powerpoint/2010/main" val="2355725821"/>
              </p:ext>
            </p:extLst>
          </p:nvPr>
        </p:nvGraphicFramePr>
        <p:xfrm>
          <a:off x="513001" y="1745585"/>
          <a:ext cx="5811441" cy="22260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80323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13" y="2235048"/>
            <a:ext cx="1407624" cy="1449913"/>
          </a:xfrm>
          <a:prstGeom prst="ellipse">
            <a:avLst/>
          </a:prstGeom>
          <a:ln>
            <a:noFill/>
          </a:ln>
          <a:effectLst>
            <a:softEdge rad="112500"/>
          </a:effectLst>
        </p:spPr>
      </p:pic>
      <p:sp>
        <p:nvSpPr>
          <p:cNvPr id="2" name="Titel 1"/>
          <p:cNvSpPr>
            <a:spLocks noGrp="1"/>
          </p:cNvSpPr>
          <p:nvPr>
            <p:ph type="title"/>
          </p:nvPr>
        </p:nvSpPr>
        <p:spPr/>
        <p:txBody>
          <a:bodyPr/>
          <a:lstStyle/>
          <a:p>
            <a:r>
              <a:rPr lang="da-DK" dirty="0"/>
              <a:t>Definition af ledelsessystem for informationssikkerhed (ISMS)</a:t>
            </a:r>
          </a:p>
        </p:txBody>
      </p:sp>
      <p:graphicFrame>
        <p:nvGraphicFramePr>
          <p:cNvPr id="5" name="Pladsholder til indhold 4"/>
          <p:cNvGraphicFramePr>
            <a:graphicFrameLocks noGrp="1"/>
          </p:cNvGraphicFramePr>
          <p:nvPr>
            <p:ph idx="4294967295"/>
            <p:extLst>
              <p:ext uri="{D42A27DB-BD31-4B8C-83A1-F6EECF244321}">
                <p14:modId xmlns:p14="http://schemas.microsoft.com/office/powerpoint/2010/main" val="3084749333"/>
              </p:ext>
            </p:extLst>
          </p:nvPr>
        </p:nvGraphicFramePr>
        <p:xfrm>
          <a:off x="1605737" y="1577947"/>
          <a:ext cx="4718705" cy="25328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011062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13" y="2235048"/>
            <a:ext cx="1407624" cy="1449913"/>
          </a:xfrm>
          <a:prstGeom prst="ellipse">
            <a:avLst/>
          </a:prstGeom>
          <a:ln>
            <a:noFill/>
          </a:ln>
          <a:effectLst>
            <a:softEdge rad="112500"/>
          </a:effectLst>
        </p:spPr>
      </p:pic>
      <p:sp>
        <p:nvSpPr>
          <p:cNvPr id="2" name="Titel 1"/>
          <p:cNvSpPr>
            <a:spLocks noGrp="1"/>
          </p:cNvSpPr>
          <p:nvPr>
            <p:ph type="title"/>
          </p:nvPr>
        </p:nvSpPr>
        <p:spPr/>
        <p:txBody>
          <a:bodyPr/>
          <a:lstStyle/>
          <a:p>
            <a:r>
              <a:rPr lang="da-DK" dirty="0"/>
              <a:t>Definition af ledelsessystem for informationssikkerhed (ISMS)</a:t>
            </a:r>
          </a:p>
        </p:txBody>
      </p:sp>
      <p:graphicFrame>
        <p:nvGraphicFramePr>
          <p:cNvPr id="5" name="Pladsholder til indhold 4"/>
          <p:cNvGraphicFramePr>
            <a:graphicFrameLocks noGrp="1"/>
          </p:cNvGraphicFramePr>
          <p:nvPr>
            <p:ph idx="4294967295"/>
          </p:nvPr>
        </p:nvGraphicFramePr>
        <p:xfrm>
          <a:off x="1605737" y="1803885"/>
          <a:ext cx="4718705" cy="21190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Afrundet rektangel 7"/>
          <p:cNvSpPr/>
          <p:nvPr/>
        </p:nvSpPr>
        <p:spPr bwMode="auto">
          <a:xfrm>
            <a:off x="341130" y="1797002"/>
            <a:ext cx="6155182" cy="2142770"/>
          </a:xfrm>
          <a:prstGeom prst="roundRect">
            <a:avLst/>
          </a:prstGeom>
          <a:solidFill>
            <a:srgbClr val="88BFE8">
              <a:alpha val="93000"/>
            </a:srgbClr>
          </a:solidFill>
          <a:ln w="9525" cap="flat" cmpd="sng" algn="ctr">
            <a:solidFill>
              <a:schemeClr val="tx1"/>
            </a:solidFill>
            <a:prstDash val="dash"/>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a:r>
              <a:rPr lang="da-DK" sz="1350" i="1" dirty="0"/>
              <a:t>”Ledelsessystemet for informationssikkerhed bevarer fortrolighed, integritet og tilgængelighed af information ved hjælp af en risikostyringsproces og sikrer, at interessenter har tillid til, at risici håndteres på en ordentlig måde.”</a:t>
            </a:r>
          </a:p>
          <a:p>
            <a:pPr algn="ctr"/>
            <a:endParaRPr lang="da-DK" sz="1350" i="1" dirty="0"/>
          </a:p>
          <a:p>
            <a:pPr algn="ctr"/>
            <a:r>
              <a:rPr lang="da-DK" sz="619" dirty="0"/>
              <a:t>EN ISO/IEC 27001:2017, Indledning, 01</a:t>
            </a:r>
            <a:endParaRPr lang="da-DK" sz="619" b="1" i="1" dirty="0"/>
          </a:p>
        </p:txBody>
      </p:sp>
    </p:spTree>
    <p:custDataLst>
      <p:tags r:id="rId1"/>
    </p:custDataLst>
    <p:extLst>
      <p:ext uri="{BB962C8B-B14F-4D97-AF65-F5344CB8AC3E}">
        <p14:creationId xmlns:p14="http://schemas.microsoft.com/office/powerpoint/2010/main" val="306688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1238" dirty="0"/>
              <a:t>Definition af informationssikkerhed</a:t>
            </a:r>
          </a:p>
        </p:txBody>
      </p:sp>
      <p:graphicFrame>
        <p:nvGraphicFramePr>
          <p:cNvPr id="4" name="Pladsholder til indhold 3"/>
          <p:cNvGraphicFramePr>
            <a:graphicFrameLocks noGrp="1"/>
          </p:cNvGraphicFramePr>
          <p:nvPr>
            <p:ph idx="4294967295"/>
            <p:extLst>
              <p:ext uri="{D42A27DB-BD31-4B8C-83A1-F6EECF244321}">
                <p14:modId xmlns:p14="http://schemas.microsoft.com/office/powerpoint/2010/main" val="2230448731"/>
              </p:ext>
            </p:extLst>
          </p:nvPr>
        </p:nvGraphicFramePr>
        <p:xfrm>
          <a:off x="631179" y="1205713"/>
          <a:ext cx="5348835" cy="3511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706940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1238" dirty="0"/>
              <a:t>Fortrolighed</a:t>
            </a:r>
          </a:p>
        </p:txBody>
      </p:sp>
      <p:graphicFrame>
        <p:nvGraphicFramePr>
          <p:cNvPr id="5" name="Diagram 4"/>
          <p:cNvGraphicFramePr/>
          <p:nvPr>
            <p:extLst>
              <p:ext uri="{D42A27DB-BD31-4B8C-83A1-F6EECF244321}">
                <p14:modId xmlns:p14="http://schemas.microsoft.com/office/powerpoint/2010/main" val="1517225838"/>
              </p:ext>
            </p:extLst>
          </p:nvPr>
        </p:nvGraphicFramePr>
        <p:xfrm>
          <a:off x="2708910" y="1448474"/>
          <a:ext cx="3615531" cy="23488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Billed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262" y="1943509"/>
            <a:ext cx="2407648" cy="185380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573191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1238" dirty="0"/>
              <a:t>Integritet</a:t>
            </a:r>
          </a:p>
        </p:txBody>
      </p:sp>
      <p:graphicFrame>
        <p:nvGraphicFramePr>
          <p:cNvPr id="5" name="Diagram 4"/>
          <p:cNvGraphicFramePr/>
          <p:nvPr>
            <p:extLst>
              <p:ext uri="{D42A27DB-BD31-4B8C-83A1-F6EECF244321}">
                <p14:modId xmlns:p14="http://schemas.microsoft.com/office/powerpoint/2010/main" val="137527700"/>
              </p:ext>
            </p:extLst>
          </p:nvPr>
        </p:nvGraphicFramePr>
        <p:xfrm>
          <a:off x="2570414" y="1545579"/>
          <a:ext cx="3754028" cy="23293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Billed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2698" y="2116379"/>
            <a:ext cx="2217715" cy="1663287"/>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729309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1238" dirty="0"/>
              <a:t>Tilgængelighed</a:t>
            </a:r>
          </a:p>
        </p:txBody>
      </p:sp>
      <p:graphicFrame>
        <p:nvGraphicFramePr>
          <p:cNvPr id="5" name="Diagram 4"/>
          <p:cNvGraphicFramePr/>
          <p:nvPr>
            <p:extLst>
              <p:ext uri="{D42A27DB-BD31-4B8C-83A1-F6EECF244321}">
                <p14:modId xmlns:p14="http://schemas.microsoft.com/office/powerpoint/2010/main" val="1726647172"/>
              </p:ext>
            </p:extLst>
          </p:nvPr>
        </p:nvGraphicFramePr>
        <p:xfrm>
          <a:off x="2101487" y="1488935"/>
          <a:ext cx="4222954" cy="2350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Billed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808" y="1800683"/>
            <a:ext cx="1613867" cy="2163921"/>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831624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FE32E-2E5D-429D-BBC6-A86D504C21E3}"/>
              </a:ext>
            </a:extLst>
          </p:cNvPr>
          <p:cNvSpPr>
            <a:spLocks noGrp="1"/>
          </p:cNvSpPr>
          <p:nvPr>
            <p:ph type="title"/>
          </p:nvPr>
        </p:nvSpPr>
        <p:spPr>
          <a:xfrm>
            <a:off x="513000" y="1424763"/>
            <a:ext cx="5811441" cy="318977"/>
          </a:xfrm>
        </p:spPr>
        <p:txBody>
          <a:bodyPr/>
          <a:lstStyle/>
          <a:p>
            <a:r>
              <a:rPr lang="da-DK" dirty="0"/>
              <a:t>Standarder for </a:t>
            </a:r>
            <a:r>
              <a:rPr lang="da-DK" dirty="0" err="1"/>
              <a:t>cybersikkerhed</a:t>
            </a:r>
            <a:r>
              <a:rPr lang="da-DK" dirty="0"/>
              <a:t> i produkter - </a:t>
            </a:r>
            <a:r>
              <a:rPr lang="da-DK" dirty="0" err="1"/>
              <a:t>IoT</a:t>
            </a:r>
            <a:endParaRPr lang="da-DK" dirty="0"/>
          </a:p>
        </p:txBody>
      </p:sp>
      <p:sp>
        <p:nvSpPr>
          <p:cNvPr id="6" name="Pladsholder til tekst 5">
            <a:extLst>
              <a:ext uri="{FF2B5EF4-FFF2-40B4-BE49-F238E27FC236}">
                <a16:creationId xmlns:a16="http://schemas.microsoft.com/office/drawing/2014/main" id="{921EF0E9-EB9D-4A36-AD51-05BECD527C27}"/>
              </a:ext>
            </a:extLst>
          </p:cNvPr>
          <p:cNvSpPr>
            <a:spLocks noGrp="1"/>
          </p:cNvSpPr>
          <p:nvPr>
            <p:ph type="body" sz="quarter" idx="10"/>
          </p:nvPr>
        </p:nvSpPr>
        <p:spPr>
          <a:xfrm>
            <a:off x="1765005" y="1920949"/>
            <a:ext cx="4805915" cy="2523460"/>
          </a:xfrm>
        </p:spPr>
        <p:txBody>
          <a:bodyPr>
            <a:normAutofit fontScale="77500" lnSpcReduction="20000"/>
          </a:bodyPr>
          <a:lstStyle/>
          <a:p>
            <a:pPr marL="0" indent="0">
              <a:buNone/>
            </a:pPr>
            <a:br>
              <a:rPr lang="da-DK" sz="1050" dirty="0">
                <a:latin typeface="Verdana" panose="020B0604030504040204" pitchFamily="34" charset="0"/>
                <a:ea typeface="Verdana" panose="020B0604030504040204" pitchFamily="34" charset="0"/>
              </a:rPr>
            </a:br>
            <a:br>
              <a:rPr lang="da-DK" sz="1050" dirty="0">
                <a:latin typeface="Verdana" panose="020B0604030504040204" pitchFamily="34" charset="0"/>
                <a:ea typeface="Verdana" panose="020B0604030504040204" pitchFamily="34" charset="0"/>
              </a:rPr>
            </a:br>
            <a:r>
              <a:rPr lang="en-US" sz="1100" b="1" dirty="0">
                <a:latin typeface="Verdana" panose="020B0604030504040204" pitchFamily="34" charset="0"/>
                <a:ea typeface="Verdana" panose="020B0604030504040204" pitchFamily="34" charset="0"/>
              </a:rPr>
              <a:t>ISO/IEC 27400 </a:t>
            </a:r>
            <a:r>
              <a:rPr lang="en-US" sz="1100" dirty="0">
                <a:latin typeface="Verdana" panose="020B0604030504040204" pitchFamily="34" charset="0"/>
                <a:ea typeface="Verdana" panose="020B0604030504040204" pitchFamily="34" charset="0"/>
              </a:rPr>
              <a:t>IoT security and privacy - Guidelines</a:t>
            </a:r>
          </a:p>
          <a:p>
            <a:pPr marL="0" indent="0">
              <a:buNone/>
            </a:pPr>
            <a:r>
              <a:rPr lang="en-US" sz="1100" b="1" dirty="0">
                <a:latin typeface="Verdana" panose="020B0604030504040204" pitchFamily="34" charset="0"/>
                <a:ea typeface="Verdana" panose="020B0604030504040204" pitchFamily="34" charset="0"/>
              </a:rPr>
              <a:t>ISO/IEC 27402 </a:t>
            </a:r>
            <a:r>
              <a:rPr lang="en-US" sz="1100" dirty="0">
                <a:latin typeface="Verdana" panose="020B0604030504040204" pitchFamily="34" charset="0"/>
                <a:ea typeface="Verdana" panose="020B0604030504040204" pitchFamily="34" charset="0"/>
              </a:rPr>
              <a:t>IoT security and privacy — Device baseline requirements</a:t>
            </a:r>
            <a:br>
              <a:rPr lang="en-US" sz="1100" dirty="0">
                <a:latin typeface="Verdana" panose="020B0604030504040204" pitchFamily="34" charset="0"/>
                <a:ea typeface="Verdana" panose="020B0604030504040204" pitchFamily="34" charset="0"/>
              </a:rPr>
            </a:br>
            <a:br>
              <a:rPr lang="en-US" sz="1100" dirty="0">
                <a:latin typeface="Verdana" panose="020B0604030504040204" pitchFamily="34" charset="0"/>
                <a:ea typeface="Verdana" panose="020B0604030504040204" pitchFamily="34" charset="0"/>
              </a:rPr>
            </a:br>
            <a:r>
              <a:rPr lang="en-US" sz="1100" b="1" dirty="0">
                <a:latin typeface="Verdana" panose="020B0604030504040204" pitchFamily="34" charset="0"/>
                <a:ea typeface="Verdana" panose="020B0604030504040204" pitchFamily="34" charset="0"/>
              </a:rPr>
              <a:t>ISO/IEC 27403 </a:t>
            </a:r>
            <a:r>
              <a:rPr lang="en-US" sz="1100" dirty="0">
                <a:latin typeface="Verdana" panose="020B0604030504040204" pitchFamily="34" charset="0"/>
                <a:ea typeface="Verdana" panose="020B0604030504040204" pitchFamily="34" charset="0"/>
              </a:rPr>
              <a:t>IoT security and privacy — Guidelines for IoT-</a:t>
            </a:r>
            <a:r>
              <a:rPr lang="en-US" sz="1100" dirty="0" err="1">
                <a:latin typeface="Verdana" panose="020B0604030504040204" pitchFamily="34" charset="0"/>
                <a:ea typeface="Verdana" panose="020B0604030504040204" pitchFamily="34" charset="0"/>
              </a:rPr>
              <a:t>domotics</a:t>
            </a:r>
            <a:br>
              <a:rPr lang="en-US" sz="1100" dirty="0">
                <a:latin typeface="Verdana" panose="020B0604030504040204" pitchFamily="34" charset="0"/>
                <a:ea typeface="Verdana" panose="020B0604030504040204" pitchFamily="34" charset="0"/>
              </a:rPr>
            </a:br>
            <a:br>
              <a:rPr lang="en-US" sz="1100" dirty="0">
                <a:latin typeface="Verdana" panose="020B0604030504040204" pitchFamily="34" charset="0"/>
                <a:ea typeface="Verdana" panose="020B0604030504040204" pitchFamily="34" charset="0"/>
              </a:rPr>
            </a:br>
            <a:endParaRPr lang="en-US" sz="1100" dirty="0">
              <a:latin typeface="Verdana" panose="020B0604030504040204" pitchFamily="34" charset="0"/>
              <a:ea typeface="Verdana" panose="020B0604030504040204" pitchFamily="34" charset="0"/>
            </a:endParaRPr>
          </a:p>
          <a:p>
            <a:pPr marL="0" indent="0">
              <a:buNone/>
            </a:pPr>
            <a:r>
              <a:rPr lang="en-US" sz="1100" b="1" dirty="0">
                <a:latin typeface="Verdana" panose="020B0604030504040204" pitchFamily="34" charset="0"/>
                <a:ea typeface="Verdana" panose="020B0604030504040204" pitchFamily="34" charset="0"/>
              </a:rPr>
              <a:t>ISO/IEC 18045 </a:t>
            </a:r>
            <a:r>
              <a:rPr lang="en-US" sz="1100" dirty="0">
                <a:latin typeface="Verdana" panose="020B0604030504040204" pitchFamily="34" charset="0"/>
                <a:ea typeface="Verdana" panose="020B0604030504040204" pitchFamily="34" charset="0"/>
              </a:rPr>
              <a:t>Methodology for IT security evaluation</a:t>
            </a:r>
            <a:br>
              <a:rPr lang="en-US" sz="1100" dirty="0">
                <a:latin typeface="Verdana" panose="020B0604030504040204" pitchFamily="34" charset="0"/>
                <a:ea typeface="Verdana" panose="020B0604030504040204" pitchFamily="34" charset="0"/>
              </a:rPr>
            </a:br>
            <a:br>
              <a:rPr lang="en-US" sz="1100" dirty="0">
                <a:latin typeface="Verdana" panose="020B0604030504040204" pitchFamily="34" charset="0"/>
                <a:ea typeface="Verdana" panose="020B0604030504040204" pitchFamily="34" charset="0"/>
              </a:rPr>
            </a:br>
            <a:r>
              <a:rPr lang="en-US" sz="1100" b="1" dirty="0">
                <a:latin typeface="Verdana" panose="020B0604030504040204" pitchFamily="34" charset="0"/>
                <a:ea typeface="Verdana" panose="020B0604030504040204" pitchFamily="34" charset="0"/>
              </a:rPr>
              <a:t>ISO/IEC 15408-serien </a:t>
            </a:r>
            <a:r>
              <a:rPr lang="en-US" sz="1100" dirty="0">
                <a:latin typeface="Verdana" panose="020B0604030504040204" pitchFamily="34" charset="0"/>
                <a:ea typeface="Verdana" panose="020B0604030504040204" pitchFamily="34" charset="0"/>
              </a:rPr>
              <a:t>Evaluation criteria for IT security</a:t>
            </a:r>
          </a:p>
          <a:p>
            <a:pPr marL="0" indent="0">
              <a:buNone/>
            </a:pPr>
            <a:br>
              <a:rPr lang="en-US" sz="1100" dirty="0">
                <a:latin typeface="Verdana" panose="020B0604030504040204" pitchFamily="34" charset="0"/>
                <a:ea typeface="Verdana" panose="020B0604030504040204" pitchFamily="34" charset="0"/>
              </a:rPr>
            </a:br>
            <a:r>
              <a:rPr lang="da-DK" sz="1100" b="1" dirty="0">
                <a:latin typeface="Verdana" panose="020B0604030504040204" pitchFamily="34" charset="0"/>
                <a:ea typeface="Verdana" panose="020B0604030504040204" pitchFamily="34" charset="0"/>
              </a:rPr>
              <a:t>ETSI EN 303 645</a:t>
            </a:r>
            <a:r>
              <a:rPr lang="da-DK" sz="1100" dirty="0">
                <a:latin typeface="Verdana" panose="020B0604030504040204" pitchFamily="34" charset="0"/>
                <a:ea typeface="Verdana" panose="020B0604030504040204" pitchFamily="34" charset="0"/>
              </a:rPr>
              <a:t> – </a:t>
            </a:r>
            <a:r>
              <a:rPr lang="da-DK" sz="1100" dirty="0" err="1">
                <a:latin typeface="Verdana" panose="020B0604030504040204" pitchFamily="34" charset="0"/>
                <a:ea typeface="Verdana" panose="020B0604030504040204" pitchFamily="34" charset="0"/>
              </a:rPr>
              <a:t>Cybersecurity</a:t>
            </a:r>
            <a:r>
              <a:rPr lang="da-DK" sz="1100" dirty="0">
                <a:latin typeface="Verdana" panose="020B0604030504040204" pitchFamily="34" charset="0"/>
                <a:ea typeface="Verdana" panose="020B0604030504040204" pitchFamily="34" charset="0"/>
              </a:rPr>
              <a:t> for Consumer Internet of Things</a:t>
            </a:r>
          </a:p>
          <a:p>
            <a:pPr marL="0" indent="0">
              <a:buNone/>
            </a:pPr>
            <a:r>
              <a:rPr lang="da-DK" sz="1100" b="1" dirty="0">
                <a:latin typeface="Verdana" panose="020B0604030504040204" pitchFamily="34" charset="0"/>
                <a:ea typeface="Verdana" panose="020B0604030504040204" pitchFamily="34" charset="0"/>
              </a:rPr>
              <a:t>ETSI 103 701</a:t>
            </a:r>
            <a:r>
              <a:rPr lang="da-DK" sz="1100" dirty="0">
                <a:latin typeface="Verdana" panose="020B0604030504040204" pitchFamily="34" charset="0"/>
                <a:ea typeface="Verdana" panose="020B0604030504040204" pitchFamily="34" charset="0"/>
              </a:rPr>
              <a:t> </a:t>
            </a:r>
            <a:r>
              <a:rPr lang="da-DK" sz="1100" dirty="0" err="1">
                <a:latin typeface="Verdana" panose="020B0604030504040204" pitchFamily="34" charset="0"/>
                <a:ea typeface="Verdana" panose="020B0604030504040204" pitchFamily="34" charset="0"/>
              </a:rPr>
              <a:t>Cybersecurity</a:t>
            </a:r>
            <a:r>
              <a:rPr lang="da-DK" sz="1100" dirty="0">
                <a:latin typeface="Verdana" panose="020B0604030504040204" pitchFamily="34" charset="0"/>
                <a:ea typeface="Verdana" panose="020B0604030504040204" pitchFamily="34" charset="0"/>
              </a:rPr>
              <a:t> </a:t>
            </a:r>
            <a:r>
              <a:rPr lang="da-DK" sz="1100" dirty="0" err="1">
                <a:latin typeface="Verdana" panose="020B0604030504040204" pitchFamily="34" charset="0"/>
                <a:ea typeface="Verdana" panose="020B0604030504040204" pitchFamily="34" charset="0"/>
              </a:rPr>
              <a:t>Assessment</a:t>
            </a:r>
            <a:r>
              <a:rPr lang="da-DK" sz="1100" dirty="0">
                <a:latin typeface="Verdana" panose="020B0604030504040204" pitchFamily="34" charset="0"/>
                <a:ea typeface="Verdana" panose="020B0604030504040204" pitchFamily="34" charset="0"/>
              </a:rPr>
              <a:t> for Consumer </a:t>
            </a:r>
            <a:r>
              <a:rPr lang="da-DK" sz="1100" dirty="0" err="1">
                <a:latin typeface="Verdana" panose="020B0604030504040204" pitchFamily="34" charset="0"/>
                <a:ea typeface="Verdana" panose="020B0604030504040204" pitchFamily="34" charset="0"/>
              </a:rPr>
              <a:t>IoT</a:t>
            </a:r>
            <a:r>
              <a:rPr lang="da-DK" sz="1100" dirty="0">
                <a:latin typeface="Verdana" panose="020B0604030504040204" pitchFamily="34" charset="0"/>
                <a:ea typeface="Verdana" panose="020B0604030504040204" pitchFamily="34" charset="0"/>
              </a:rPr>
              <a:t> Products </a:t>
            </a:r>
          </a:p>
          <a:p>
            <a:pPr marL="0" indent="0">
              <a:buNone/>
            </a:pPr>
            <a:r>
              <a:rPr lang="en-US" sz="1100" b="1" dirty="0">
                <a:latin typeface="Verdana" panose="020B0604030504040204" pitchFamily="34" charset="0"/>
                <a:ea typeface="Verdana" panose="020B0604030504040204" pitchFamily="34" charset="0"/>
              </a:rPr>
              <a:t>EN 17640 </a:t>
            </a:r>
            <a:r>
              <a:rPr lang="da-DK" sz="1100" dirty="0" err="1">
                <a:latin typeface="Verdana" panose="020B0604030504040204" pitchFamily="34" charset="0"/>
                <a:ea typeface="Verdana" panose="020B0604030504040204" pitchFamily="34" charset="0"/>
              </a:rPr>
              <a:t>Cybersecurity</a:t>
            </a:r>
            <a:r>
              <a:rPr lang="da-DK" sz="1100" dirty="0">
                <a:latin typeface="Verdana" panose="020B0604030504040204" pitchFamily="34" charset="0"/>
                <a:ea typeface="Verdana" panose="020B0604030504040204" pitchFamily="34" charset="0"/>
              </a:rPr>
              <a:t> </a:t>
            </a:r>
            <a:r>
              <a:rPr lang="da-DK" sz="1100" dirty="0" err="1">
                <a:latin typeface="Verdana" panose="020B0604030504040204" pitchFamily="34" charset="0"/>
                <a:ea typeface="Verdana" panose="020B0604030504040204" pitchFamily="34" charset="0"/>
              </a:rPr>
              <a:t>evaluation</a:t>
            </a:r>
            <a:r>
              <a:rPr lang="da-DK" sz="1100" dirty="0">
                <a:latin typeface="Verdana" panose="020B0604030504040204" pitchFamily="34" charset="0"/>
                <a:ea typeface="Verdana" panose="020B0604030504040204" pitchFamily="34" charset="0"/>
              </a:rPr>
              <a:t> </a:t>
            </a:r>
            <a:r>
              <a:rPr lang="da-DK" sz="1100" dirty="0" err="1">
                <a:latin typeface="Verdana" panose="020B0604030504040204" pitchFamily="34" charset="0"/>
                <a:ea typeface="Verdana" panose="020B0604030504040204" pitchFamily="34" charset="0"/>
              </a:rPr>
              <a:t>methodology</a:t>
            </a:r>
            <a:r>
              <a:rPr lang="da-DK" sz="1100" dirty="0">
                <a:latin typeface="Verdana" panose="020B0604030504040204" pitchFamily="34" charset="0"/>
                <a:ea typeface="Verdana" panose="020B0604030504040204" pitchFamily="34" charset="0"/>
              </a:rPr>
              <a:t> for ICT products</a:t>
            </a:r>
          </a:p>
          <a:p>
            <a:pPr marL="0" indent="0">
              <a:buNone/>
            </a:pPr>
            <a:r>
              <a:rPr lang="en-US" sz="1100" b="1" dirty="0">
                <a:latin typeface="Verdana" panose="020B0604030504040204" pitchFamily="34" charset="0"/>
                <a:ea typeface="Verdana" panose="020B0604030504040204" pitchFamily="34" charset="0"/>
              </a:rPr>
              <a:t>EN 17529 </a:t>
            </a:r>
            <a:r>
              <a:rPr lang="da-DK" sz="1100" dirty="0">
                <a:latin typeface="Verdana" panose="020B0604030504040204" pitchFamily="34" charset="0"/>
                <a:ea typeface="Verdana" panose="020B0604030504040204" pitchFamily="34" charset="0"/>
              </a:rPr>
              <a:t>Data </a:t>
            </a:r>
            <a:r>
              <a:rPr lang="da-DK" sz="1100" dirty="0" err="1">
                <a:latin typeface="Verdana" panose="020B0604030504040204" pitchFamily="34" charset="0"/>
                <a:ea typeface="Verdana" panose="020B0604030504040204" pitchFamily="34" charset="0"/>
              </a:rPr>
              <a:t>protection</a:t>
            </a:r>
            <a:r>
              <a:rPr lang="da-DK" sz="1100" dirty="0">
                <a:latin typeface="Verdana" panose="020B0604030504040204" pitchFamily="34" charset="0"/>
                <a:ea typeface="Verdana" panose="020B0604030504040204" pitchFamily="34" charset="0"/>
              </a:rPr>
              <a:t> and </a:t>
            </a:r>
            <a:r>
              <a:rPr lang="da-DK" sz="1100" dirty="0" err="1">
                <a:latin typeface="Verdana" panose="020B0604030504040204" pitchFamily="34" charset="0"/>
                <a:ea typeface="Verdana" panose="020B0604030504040204" pitchFamily="34" charset="0"/>
              </a:rPr>
              <a:t>privacy</a:t>
            </a:r>
            <a:r>
              <a:rPr lang="da-DK" sz="1100" dirty="0">
                <a:latin typeface="Verdana" panose="020B0604030504040204" pitchFamily="34" charset="0"/>
                <a:ea typeface="Verdana" panose="020B0604030504040204" pitchFamily="34" charset="0"/>
              </a:rPr>
              <a:t> by design and by default</a:t>
            </a:r>
            <a:br>
              <a:rPr lang="en-US" sz="1100" dirty="0">
                <a:latin typeface="Verdana" panose="020B0604030504040204" pitchFamily="34" charset="0"/>
                <a:ea typeface="Verdana" panose="020B0604030504040204" pitchFamily="34" charset="0"/>
              </a:rPr>
            </a:br>
            <a:endParaRPr lang="da-DK" sz="1100" dirty="0">
              <a:latin typeface="Verdana" panose="020B0604030504040204" pitchFamily="34" charset="0"/>
              <a:ea typeface="Verdana" panose="020B0604030504040204" pitchFamily="34" charset="0"/>
            </a:endParaRPr>
          </a:p>
        </p:txBody>
      </p:sp>
      <p:graphicFrame>
        <p:nvGraphicFramePr>
          <p:cNvPr id="4" name="Pladsholder til indhold 3">
            <a:extLst>
              <a:ext uri="{FF2B5EF4-FFF2-40B4-BE49-F238E27FC236}">
                <a16:creationId xmlns:a16="http://schemas.microsoft.com/office/drawing/2014/main" id="{46FF4E48-8B5B-497B-BF21-2F8D92345C62}"/>
              </a:ext>
            </a:extLst>
          </p:cNvPr>
          <p:cNvGraphicFramePr>
            <a:graphicFrameLocks/>
          </p:cNvGraphicFramePr>
          <p:nvPr>
            <p:extLst>
              <p:ext uri="{D42A27DB-BD31-4B8C-83A1-F6EECF244321}">
                <p14:modId xmlns:p14="http://schemas.microsoft.com/office/powerpoint/2010/main" val="1475217340"/>
              </p:ext>
            </p:extLst>
          </p:nvPr>
        </p:nvGraphicFramePr>
        <p:xfrm>
          <a:off x="513000" y="184298"/>
          <a:ext cx="2556265" cy="9002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Billede 10" descr="Et billede, der indeholder sidder, bil, monitor, lille&#10;&#10;Automatisk genereret beskrivelse">
            <a:extLst>
              <a:ext uri="{FF2B5EF4-FFF2-40B4-BE49-F238E27FC236}">
                <a16:creationId xmlns:a16="http://schemas.microsoft.com/office/drawing/2014/main" id="{DC759E8C-1889-4059-88B3-F38B607B4791}"/>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361505" y="2083982"/>
            <a:ext cx="1256857" cy="1006551"/>
          </a:xfrm>
          <a:prstGeom prst="rect">
            <a:avLst/>
          </a:prstGeom>
        </p:spPr>
      </p:pic>
      <p:pic>
        <p:nvPicPr>
          <p:cNvPr id="14" name="Billede 13">
            <a:extLst>
              <a:ext uri="{FF2B5EF4-FFF2-40B4-BE49-F238E27FC236}">
                <a16:creationId xmlns:a16="http://schemas.microsoft.com/office/drawing/2014/main" id="{1C820E66-1387-4272-AEED-16BA9F2791DB}"/>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513000" y="3296093"/>
            <a:ext cx="890034" cy="890034"/>
          </a:xfrm>
          <a:prstGeom prst="rect">
            <a:avLst/>
          </a:prstGeom>
        </p:spPr>
      </p:pic>
    </p:spTree>
    <p:custDataLst>
      <p:tags r:id="rId1"/>
    </p:custDataLst>
    <p:extLst>
      <p:ext uri="{BB962C8B-B14F-4D97-AF65-F5344CB8AC3E}">
        <p14:creationId xmlns:p14="http://schemas.microsoft.com/office/powerpoint/2010/main" val="1128548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C207FE-9F60-4997-9F25-4F0926D19D4E}"/>
              </a:ext>
            </a:extLst>
          </p:cNvPr>
          <p:cNvSpPr>
            <a:spLocks noGrp="1"/>
          </p:cNvSpPr>
          <p:nvPr>
            <p:ph type="title"/>
          </p:nvPr>
        </p:nvSpPr>
        <p:spPr/>
        <p:txBody>
          <a:bodyPr/>
          <a:lstStyle/>
          <a:p>
            <a:endParaRPr lang="da-DK" dirty="0"/>
          </a:p>
        </p:txBody>
      </p:sp>
      <p:sp>
        <p:nvSpPr>
          <p:cNvPr id="3" name="Pladsholder til tekst 2">
            <a:extLst>
              <a:ext uri="{FF2B5EF4-FFF2-40B4-BE49-F238E27FC236}">
                <a16:creationId xmlns:a16="http://schemas.microsoft.com/office/drawing/2014/main" id="{8282EAA9-9642-497C-ADE2-8B8393D00718}"/>
              </a:ext>
            </a:extLst>
          </p:cNvPr>
          <p:cNvSpPr>
            <a:spLocks noGrp="1"/>
          </p:cNvSpPr>
          <p:nvPr>
            <p:ph type="body" sz="quarter" idx="10"/>
          </p:nvPr>
        </p:nvSpPr>
        <p:spPr/>
        <p:txBody>
          <a:bodyPr/>
          <a:lstStyle/>
          <a:p>
            <a:endParaRPr lang="da-DK"/>
          </a:p>
        </p:txBody>
      </p:sp>
      <p:pic>
        <p:nvPicPr>
          <p:cNvPr id="5122" name="Picture 2">
            <a:extLst>
              <a:ext uri="{FF2B5EF4-FFF2-40B4-BE49-F238E27FC236}">
                <a16:creationId xmlns:a16="http://schemas.microsoft.com/office/drawing/2014/main" id="{7E36826A-B194-49A9-890E-C067DFF7C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4562"/>
            <a:ext cx="6858000" cy="38576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Pladsholder til indhold 3">
            <a:extLst>
              <a:ext uri="{FF2B5EF4-FFF2-40B4-BE49-F238E27FC236}">
                <a16:creationId xmlns:a16="http://schemas.microsoft.com/office/drawing/2014/main" id="{AB02EBF1-3B1C-47A0-A22C-D27426420FA4}"/>
              </a:ext>
            </a:extLst>
          </p:cNvPr>
          <p:cNvGraphicFramePr>
            <a:graphicFrameLocks/>
          </p:cNvGraphicFramePr>
          <p:nvPr>
            <p:extLst>
              <p:ext uri="{D42A27DB-BD31-4B8C-83A1-F6EECF244321}">
                <p14:modId xmlns:p14="http://schemas.microsoft.com/office/powerpoint/2010/main" val="515820944"/>
              </p:ext>
            </p:extLst>
          </p:nvPr>
        </p:nvGraphicFramePr>
        <p:xfrm>
          <a:off x="513000" y="184298"/>
          <a:ext cx="2556265" cy="9002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041242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6CDB173-869E-4608-BB54-2B438406B85C}"/>
              </a:ext>
            </a:extLst>
          </p:cNvPr>
          <p:cNvSpPr>
            <a:spLocks noGrp="1"/>
          </p:cNvSpPr>
          <p:nvPr>
            <p:ph type="title"/>
          </p:nvPr>
        </p:nvSpPr>
        <p:spPr>
          <a:xfrm>
            <a:off x="513000" y="1212112"/>
            <a:ext cx="5811441" cy="439479"/>
          </a:xfrm>
        </p:spPr>
        <p:txBody>
          <a:bodyPr/>
          <a:lstStyle/>
          <a:p>
            <a:r>
              <a:rPr lang="da-DK" dirty="0"/>
              <a:t>Teknologispecifikke standarder (cloud, biometri, kryptering mm.)</a:t>
            </a:r>
          </a:p>
        </p:txBody>
      </p:sp>
      <p:sp>
        <p:nvSpPr>
          <p:cNvPr id="3" name="Pladsholder til tekst 2">
            <a:extLst>
              <a:ext uri="{FF2B5EF4-FFF2-40B4-BE49-F238E27FC236}">
                <a16:creationId xmlns:a16="http://schemas.microsoft.com/office/drawing/2014/main" id="{97CDEF86-76A0-43D7-9C88-7B92873A1FFE}"/>
              </a:ext>
            </a:extLst>
          </p:cNvPr>
          <p:cNvSpPr>
            <a:spLocks noGrp="1"/>
          </p:cNvSpPr>
          <p:nvPr>
            <p:ph type="body" sz="quarter" idx="10"/>
          </p:nvPr>
        </p:nvSpPr>
        <p:spPr>
          <a:xfrm>
            <a:off x="1842977" y="2062716"/>
            <a:ext cx="4763385" cy="2187816"/>
          </a:xfrm>
        </p:spPr>
        <p:txBody>
          <a:bodyPr>
            <a:normAutofit/>
          </a:bodyPr>
          <a:lstStyle/>
          <a:p>
            <a:pPr marL="0" indent="0">
              <a:buNone/>
            </a:pPr>
            <a:br>
              <a:rPr lang="en-US" sz="1200" dirty="0"/>
            </a:br>
            <a:r>
              <a:rPr lang="en-US" sz="900" b="1" dirty="0"/>
              <a:t>ISO/IEC 27017 </a:t>
            </a:r>
            <a:r>
              <a:rPr lang="en-US" sz="900" dirty="0"/>
              <a:t>— Code of practice for information security controls based on ISO/IEC 27002 for cloud services</a:t>
            </a:r>
            <a:br>
              <a:rPr lang="en-US" sz="900" dirty="0"/>
            </a:br>
            <a:br>
              <a:rPr lang="en-US" sz="900" dirty="0"/>
            </a:br>
            <a:r>
              <a:rPr lang="en-US" sz="900" b="1" dirty="0"/>
              <a:t>ISO/IEC 24745 </a:t>
            </a:r>
            <a:r>
              <a:rPr lang="en-US" sz="900" dirty="0"/>
              <a:t>— Biometric information protection</a:t>
            </a:r>
            <a:br>
              <a:rPr lang="en-US" sz="900" dirty="0"/>
            </a:br>
            <a:br>
              <a:rPr lang="en-US" sz="900" dirty="0"/>
            </a:br>
            <a:r>
              <a:rPr lang="en-US" sz="900" b="1" dirty="0"/>
              <a:t>ISO/IEC 19792 </a:t>
            </a:r>
            <a:r>
              <a:rPr lang="en-US" sz="900" dirty="0"/>
              <a:t>— Security evaluation of biometrics</a:t>
            </a:r>
            <a:br>
              <a:rPr lang="en-US" sz="900" dirty="0"/>
            </a:br>
            <a:br>
              <a:rPr lang="en-US" sz="900" dirty="0"/>
            </a:br>
            <a:r>
              <a:rPr lang="en-US" sz="900" b="1" dirty="0"/>
              <a:t>ISO/IEC 18367 </a:t>
            </a:r>
            <a:r>
              <a:rPr lang="en-US" sz="900" dirty="0"/>
              <a:t>— Cryptographic algorithms and security mechanisms conformance testing</a:t>
            </a:r>
            <a:br>
              <a:rPr lang="en-US" sz="900" dirty="0"/>
            </a:br>
            <a:br>
              <a:rPr lang="en-US" sz="900" dirty="0"/>
            </a:br>
            <a:r>
              <a:rPr lang="en-US" sz="900" b="1" dirty="0"/>
              <a:t>ISO/IEC 19790 </a:t>
            </a:r>
            <a:r>
              <a:rPr lang="en-US" sz="900" dirty="0"/>
              <a:t>— Security requirements for cryptographic modules</a:t>
            </a:r>
            <a:br>
              <a:rPr lang="en-US" sz="1200" dirty="0"/>
            </a:br>
            <a:endParaRPr lang="da-DK" dirty="0"/>
          </a:p>
        </p:txBody>
      </p:sp>
      <p:graphicFrame>
        <p:nvGraphicFramePr>
          <p:cNvPr id="4" name="Pladsholder til indhold 3">
            <a:extLst>
              <a:ext uri="{FF2B5EF4-FFF2-40B4-BE49-F238E27FC236}">
                <a16:creationId xmlns:a16="http://schemas.microsoft.com/office/drawing/2014/main" id="{46FF4E48-8B5B-497B-BF21-2F8D92345C62}"/>
              </a:ext>
            </a:extLst>
          </p:cNvPr>
          <p:cNvGraphicFramePr>
            <a:graphicFrameLocks/>
          </p:cNvGraphicFramePr>
          <p:nvPr>
            <p:extLst>
              <p:ext uri="{D42A27DB-BD31-4B8C-83A1-F6EECF244321}">
                <p14:modId xmlns:p14="http://schemas.microsoft.com/office/powerpoint/2010/main" val="1130962937"/>
              </p:ext>
            </p:extLst>
          </p:nvPr>
        </p:nvGraphicFramePr>
        <p:xfrm>
          <a:off x="513000" y="184298"/>
          <a:ext cx="2520823" cy="800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Billede 6">
            <a:extLst>
              <a:ext uri="{FF2B5EF4-FFF2-40B4-BE49-F238E27FC236}">
                <a16:creationId xmlns:a16="http://schemas.microsoft.com/office/drawing/2014/main" id="{7A9D43E9-9EB5-4AF4-803C-E72F118B706F}"/>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75684" y="1898356"/>
            <a:ext cx="1325527" cy="994145"/>
          </a:xfrm>
          <a:prstGeom prst="rect">
            <a:avLst/>
          </a:prstGeom>
        </p:spPr>
      </p:pic>
      <p:pic>
        <p:nvPicPr>
          <p:cNvPr id="10" name="Billede 9" descr="Et billede, der indeholder sidder, enhed, stjerne, blå&#10;&#10;Automatisk genereret beskrivelse">
            <a:extLst>
              <a:ext uri="{FF2B5EF4-FFF2-40B4-BE49-F238E27FC236}">
                <a16:creationId xmlns:a16="http://schemas.microsoft.com/office/drawing/2014/main" id="{77259E4E-6017-44CA-B61E-713D4B2A4C30}"/>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324185" y="3404856"/>
            <a:ext cx="1377026" cy="627762"/>
          </a:xfrm>
          <a:prstGeom prst="rect">
            <a:avLst/>
          </a:prstGeom>
        </p:spPr>
      </p:pic>
    </p:spTree>
    <p:custDataLst>
      <p:tags r:id="rId1"/>
    </p:custDataLst>
    <p:extLst>
      <p:ext uri="{BB962C8B-B14F-4D97-AF65-F5344CB8AC3E}">
        <p14:creationId xmlns:p14="http://schemas.microsoft.com/office/powerpoint/2010/main" val="2458490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Dansk Standard – en vigtig del</a:t>
            </a:r>
            <a:br>
              <a:rPr lang="da-DK"/>
            </a:br>
            <a:r>
              <a:rPr lang="da-DK"/>
              <a:t>af dansk erhvervsliv</a:t>
            </a:r>
          </a:p>
        </p:txBody>
      </p:sp>
      <p:sp>
        <p:nvSpPr>
          <p:cNvPr id="3" name="Pladsholder til tekst 2"/>
          <p:cNvSpPr>
            <a:spLocks noGrp="1"/>
          </p:cNvSpPr>
          <p:nvPr>
            <p:ph type="body" sz="quarter" idx="10"/>
          </p:nvPr>
        </p:nvSpPr>
        <p:spPr>
          <a:xfrm>
            <a:off x="513160" y="1778793"/>
            <a:ext cx="5513784" cy="1478757"/>
          </a:xfrm>
        </p:spPr>
        <p:txBody>
          <a:bodyPr>
            <a:normAutofit lnSpcReduction="10000"/>
          </a:bodyPr>
          <a:lstStyle/>
          <a:p>
            <a:r>
              <a:rPr lang="da-DK"/>
              <a:t>Danmarks officielle standardiseringsorganisation</a:t>
            </a:r>
          </a:p>
          <a:p>
            <a:r>
              <a:rPr lang="da-DK"/>
              <a:t>Grundlagt i 1926</a:t>
            </a:r>
          </a:p>
          <a:p>
            <a:r>
              <a:rPr lang="da-DK"/>
              <a:t>Erhvervsdrivende fond</a:t>
            </a:r>
          </a:p>
          <a:p>
            <a:r>
              <a:rPr lang="da-DK"/>
              <a:t>160 medarbejdere i København</a:t>
            </a:r>
          </a:p>
          <a:p>
            <a:r>
              <a:rPr lang="da-DK"/>
              <a:t>Erhvervspolitisk partnerskab med </a:t>
            </a:r>
            <a:br>
              <a:rPr lang="da-DK"/>
            </a:br>
            <a:r>
              <a:rPr lang="da-DK"/>
              <a:t>Erhvervsministeriet</a:t>
            </a:r>
          </a:p>
        </p:txBody>
      </p:sp>
      <p:pic>
        <p:nvPicPr>
          <p:cNvPr id="5" name="Billede 4"/>
          <p:cNvPicPr>
            <a:picLocks noChangeAspect="1"/>
          </p:cNvPicPr>
          <p:nvPr/>
        </p:nvPicPr>
        <p:blipFill rotWithShape="1">
          <a:blip r:embed="rId4" cstate="screen">
            <a:extLst>
              <a:ext uri="{28A0092B-C50C-407E-A947-70E740481C1C}">
                <a14:useLocalDpi xmlns:a14="http://schemas.microsoft.com/office/drawing/2010/main"/>
              </a:ext>
            </a:extLst>
          </a:blip>
          <a:srcRect l="8500" r="18215"/>
          <a:stretch/>
        </p:blipFill>
        <p:spPr>
          <a:xfrm>
            <a:off x="-5358" y="2464045"/>
            <a:ext cx="6836569" cy="1870578"/>
          </a:xfrm>
          <a:prstGeom prst="rect">
            <a:avLst/>
          </a:prstGeom>
        </p:spPr>
      </p:pic>
    </p:spTree>
    <p:custDataLst>
      <p:tags r:id="rId1"/>
    </p:custDataLst>
    <p:extLst>
      <p:ext uri="{BB962C8B-B14F-4D97-AF65-F5344CB8AC3E}">
        <p14:creationId xmlns:p14="http://schemas.microsoft.com/office/powerpoint/2010/main" val="2748337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FE32E-2E5D-429D-BBC6-A86D504C21E3}"/>
              </a:ext>
            </a:extLst>
          </p:cNvPr>
          <p:cNvSpPr>
            <a:spLocks noGrp="1"/>
          </p:cNvSpPr>
          <p:nvPr>
            <p:ph type="title"/>
          </p:nvPr>
        </p:nvSpPr>
        <p:spPr>
          <a:xfrm>
            <a:off x="513000" y="1353879"/>
            <a:ext cx="5811441" cy="637954"/>
          </a:xfrm>
        </p:spPr>
        <p:txBody>
          <a:bodyPr/>
          <a:lstStyle/>
          <a:p>
            <a:r>
              <a:rPr lang="da-DK" dirty="0"/>
              <a:t>Branchespecifikke standarder (forsyning mm.)</a:t>
            </a:r>
          </a:p>
        </p:txBody>
      </p:sp>
      <p:sp>
        <p:nvSpPr>
          <p:cNvPr id="5" name="Pladsholder til tekst 5">
            <a:extLst>
              <a:ext uri="{FF2B5EF4-FFF2-40B4-BE49-F238E27FC236}">
                <a16:creationId xmlns:a16="http://schemas.microsoft.com/office/drawing/2014/main" id="{028CB7C7-EEF2-4BEF-99B0-24C3345BDBB3}"/>
              </a:ext>
            </a:extLst>
          </p:cNvPr>
          <p:cNvSpPr>
            <a:spLocks noGrp="1"/>
          </p:cNvSpPr>
          <p:nvPr>
            <p:ph type="body" sz="quarter" idx="10"/>
          </p:nvPr>
        </p:nvSpPr>
        <p:spPr>
          <a:xfrm>
            <a:off x="1722474" y="2275367"/>
            <a:ext cx="4862624" cy="2006010"/>
          </a:xfrm>
        </p:spPr>
        <p:txBody>
          <a:bodyPr>
            <a:normAutofit/>
          </a:bodyPr>
          <a:lstStyle/>
          <a:p>
            <a:pPr marL="0" indent="0">
              <a:buNone/>
            </a:pPr>
            <a:r>
              <a:rPr lang="da-DK" sz="900" b="1" dirty="0"/>
              <a:t>ISO/IEC 27009 </a:t>
            </a:r>
            <a:r>
              <a:rPr lang="en-US" sz="900" dirty="0"/>
              <a:t>— Sector-specific application of ISO/IEC 27001 — Requirements</a:t>
            </a:r>
            <a:br>
              <a:rPr lang="da-DK" sz="900" dirty="0"/>
            </a:br>
            <a:br>
              <a:rPr lang="da-DK" sz="900" dirty="0"/>
            </a:br>
            <a:r>
              <a:rPr lang="da-DK" sz="900" b="1" dirty="0"/>
              <a:t>ISO/IEC 27011 </a:t>
            </a:r>
            <a:r>
              <a:rPr lang="en-US" sz="900" dirty="0"/>
              <a:t>— Code of practice for Information security controls based on ISO/IEC 27002 for telecommunications organizations</a:t>
            </a:r>
            <a:br>
              <a:rPr lang="da-DK" sz="900" dirty="0"/>
            </a:br>
            <a:br>
              <a:rPr lang="da-DK" sz="900" dirty="0"/>
            </a:br>
            <a:r>
              <a:rPr lang="da-DK" sz="900" b="1" dirty="0"/>
              <a:t>ISO/IEC 27019 </a:t>
            </a:r>
            <a:r>
              <a:rPr lang="en-US" sz="900" dirty="0"/>
              <a:t>— Information security controls for the energy utility industry</a:t>
            </a:r>
            <a:br>
              <a:rPr lang="da-DK" sz="900" dirty="0"/>
            </a:br>
            <a:endParaRPr lang="da-DK" sz="900" dirty="0"/>
          </a:p>
        </p:txBody>
      </p:sp>
      <p:graphicFrame>
        <p:nvGraphicFramePr>
          <p:cNvPr id="4" name="Pladsholder til indhold 3">
            <a:extLst>
              <a:ext uri="{FF2B5EF4-FFF2-40B4-BE49-F238E27FC236}">
                <a16:creationId xmlns:a16="http://schemas.microsoft.com/office/drawing/2014/main" id="{46FF4E48-8B5B-497B-BF21-2F8D92345C62}"/>
              </a:ext>
            </a:extLst>
          </p:cNvPr>
          <p:cNvGraphicFramePr>
            <a:graphicFrameLocks/>
          </p:cNvGraphicFramePr>
          <p:nvPr>
            <p:extLst>
              <p:ext uri="{D42A27DB-BD31-4B8C-83A1-F6EECF244321}">
                <p14:modId xmlns:p14="http://schemas.microsoft.com/office/powerpoint/2010/main" val="1981580199"/>
              </p:ext>
            </p:extLst>
          </p:nvPr>
        </p:nvGraphicFramePr>
        <p:xfrm>
          <a:off x="513001" y="184298"/>
          <a:ext cx="2542088" cy="8931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Billede 6" descr="Et billede, der indeholder tegning&#10;&#10;Automatisk genereret beskrivelse">
            <a:extLst>
              <a:ext uri="{FF2B5EF4-FFF2-40B4-BE49-F238E27FC236}">
                <a16:creationId xmlns:a16="http://schemas.microsoft.com/office/drawing/2014/main" id="{9F12F3FD-D270-492C-9F18-A67CD3C0DE2C}"/>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33559" y="1940801"/>
            <a:ext cx="893135" cy="893135"/>
          </a:xfrm>
          <a:prstGeom prst="rect">
            <a:avLst/>
          </a:prstGeom>
        </p:spPr>
      </p:pic>
      <p:pic>
        <p:nvPicPr>
          <p:cNvPr id="10" name="Billede 9" descr="Et billede, der indeholder udendørs, hegn, vindmølle, vand&#10;&#10;Automatisk genereret beskrivelse">
            <a:extLst>
              <a:ext uri="{FF2B5EF4-FFF2-40B4-BE49-F238E27FC236}">
                <a16:creationId xmlns:a16="http://schemas.microsoft.com/office/drawing/2014/main" id="{15BF4DC5-047A-407D-86A7-8B9DDE4D7039}"/>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294635" y="3082883"/>
            <a:ext cx="1345853" cy="943313"/>
          </a:xfrm>
          <a:prstGeom prst="rect">
            <a:avLst/>
          </a:prstGeom>
        </p:spPr>
      </p:pic>
    </p:spTree>
    <p:custDataLst>
      <p:tags r:id="rId1"/>
    </p:custDataLst>
    <p:extLst>
      <p:ext uri="{BB962C8B-B14F-4D97-AF65-F5344CB8AC3E}">
        <p14:creationId xmlns:p14="http://schemas.microsoft.com/office/powerpoint/2010/main" val="2540594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DC697A2-AED2-4AEC-90FB-CC3FF65E59E1}"/>
              </a:ext>
            </a:extLst>
          </p:cNvPr>
          <p:cNvSpPr>
            <a:spLocks noGrp="1"/>
          </p:cNvSpPr>
          <p:nvPr>
            <p:ph type="title"/>
          </p:nvPr>
        </p:nvSpPr>
        <p:spPr>
          <a:xfrm>
            <a:off x="513000" y="1325526"/>
            <a:ext cx="5811441" cy="283533"/>
          </a:xfrm>
        </p:spPr>
        <p:txBody>
          <a:bodyPr/>
          <a:lstStyle/>
          <a:p>
            <a:r>
              <a:rPr lang="da-DK" dirty="0"/>
              <a:t>Standarder for </a:t>
            </a:r>
            <a:r>
              <a:rPr lang="da-DK" dirty="0" err="1"/>
              <a:t>cybersikkerhed</a:t>
            </a:r>
            <a:r>
              <a:rPr lang="da-DK" dirty="0"/>
              <a:t> i OT </a:t>
            </a:r>
          </a:p>
        </p:txBody>
      </p:sp>
      <p:graphicFrame>
        <p:nvGraphicFramePr>
          <p:cNvPr id="4" name="Pladsholder til indhold 3">
            <a:extLst>
              <a:ext uri="{FF2B5EF4-FFF2-40B4-BE49-F238E27FC236}">
                <a16:creationId xmlns:a16="http://schemas.microsoft.com/office/drawing/2014/main" id="{46FF4E48-8B5B-497B-BF21-2F8D92345C62}"/>
              </a:ext>
            </a:extLst>
          </p:cNvPr>
          <p:cNvGraphicFramePr>
            <a:graphicFrameLocks/>
          </p:cNvGraphicFramePr>
          <p:nvPr>
            <p:extLst>
              <p:ext uri="{D42A27DB-BD31-4B8C-83A1-F6EECF244321}">
                <p14:modId xmlns:p14="http://schemas.microsoft.com/office/powerpoint/2010/main" val="2334129983"/>
              </p:ext>
            </p:extLst>
          </p:nvPr>
        </p:nvGraphicFramePr>
        <p:xfrm>
          <a:off x="513001" y="184298"/>
          <a:ext cx="2535000" cy="971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ladsholder til tekst 7">
            <a:extLst>
              <a:ext uri="{FF2B5EF4-FFF2-40B4-BE49-F238E27FC236}">
                <a16:creationId xmlns:a16="http://schemas.microsoft.com/office/drawing/2014/main" id="{ABE320C6-6C8B-48B5-A65E-396FD12A5F18}"/>
              </a:ext>
            </a:extLst>
          </p:cNvPr>
          <p:cNvSpPr>
            <a:spLocks noGrp="1"/>
          </p:cNvSpPr>
          <p:nvPr>
            <p:ph type="body" sz="quarter" idx="10"/>
          </p:nvPr>
        </p:nvSpPr>
        <p:spPr>
          <a:xfrm>
            <a:off x="513000" y="1778793"/>
            <a:ext cx="6072098" cy="2623086"/>
          </a:xfrm>
        </p:spPr>
        <p:txBody>
          <a:bodyPr/>
          <a:lstStyle/>
          <a:p>
            <a:pPr marL="0" indent="0">
              <a:buNone/>
            </a:pPr>
            <a:r>
              <a:rPr lang="da-DK" sz="1050" b="1" dirty="0"/>
              <a:t>IEC 62443-serien – Industrial Automation and Control Systems</a:t>
            </a:r>
            <a:endParaRPr lang="da-DK" b="1" dirty="0"/>
          </a:p>
        </p:txBody>
      </p:sp>
      <p:pic>
        <p:nvPicPr>
          <p:cNvPr id="10" name="Billede 9" descr="Et billede, der indeholder objekt&#10;&#10;Automatisk genereret beskrivelse">
            <a:extLst>
              <a:ext uri="{FF2B5EF4-FFF2-40B4-BE49-F238E27FC236}">
                <a16:creationId xmlns:a16="http://schemas.microsoft.com/office/drawing/2014/main" id="{FE36585C-A64F-4CCE-A626-1FA37F004B38}"/>
              </a:ext>
            </a:extLst>
          </p:cNvPr>
          <p:cNvPicPr>
            <a:picLocks noChangeAspect="1"/>
          </p:cNvPicPr>
          <p:nvPr/>
        </p:nvPicPr>
        <p:blipFill>
          <a:blip r:embed="rId8"/>
          <a:stretch>
            <a:fillRect/>
          </a:stretch>
        </p:blipFill>
        <p:spPr>
          <a:xfrm>
            <a:off x="698686" y="2239745"/>
            <a:ext cx="5625755" cy="2162134"/>
          </a:xfrm>
          <a:prstGeom prst="rect">
            <a:avLst/>
          </a:prstGeom>
        </p:spPr>
      </p:pic>
    </p:spTree>
    <p:custDataLst>
      <p:tags r:id="rId1"/>
    </p:custDataLst>
    <p:extLst>
      <p:ext uri="{BB962C8B-B14F-4D97-AF65-F5344CB8AC3E}">
        <p14:creationId xmlns:p14="http://schemas.microsoft.com/office/powerpoint/2010/main" val="2942658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0E9D19-13C4-4D43-B25D-E5F1DD3A8EA7}"/>
              </a:ext>
            </a:extLst>
          </p:cNvPr>
          <p:cNvSpPr>
            <a:spLocks noGrp="1"/>
          </p:cNvSpPr>
          <p:nvPr>
            <p:ph type="title"/>
          </p:nvPr>
        </p:nvSpPr>
        <p:spPr/>
        <p:txBody>
          <a:bodyPr/>
          <a:lstStyle/>
          <a:p>
            <a:r>
              <a:rPr lang="da-DK" dirty="0"/>
              <a:t>Hvorfor anvende standarder inden for </a:t>
            </a:r>
            <a:br>
              <a:rPr lang="da-DK" dirty="0"/>
            </a:br>
            <a:r>
              <a:rPr lang="da-DK" dirty="0" err="1"/>
              <a:t>cyber</a:t>
            </a:r>
            <a:r>
              <a:rPr lang="da-DK" dirty="0"/>
              <a:t>- og informationssikkerhed?</a:t>
            </a:r>
          </a:p>
        </p:txBody>
      </p:sp>
      <p:sp>
        <p:nvSpPr>
          <p:cNvPr id="5" name="Pladsholder til tekst 4">
            <a:extLst>
              <a:ext uri="{FF2B5EF4-FFF2-40B4-BE49-F238E27FC236}">
                <a16:creationId xmlns:a16="http://schemas.microsoft.com/office/drawing/2014/main" id="{E6874B81-C34B-4163-9305-6A33F31F4ACD}"/>
              </a:ext>
            </a:extLst>
          </p:cNvPr>
          <p:cNvSpPr>
            <a:spLocks noGrp="1"/>
          </p:cNvSpPr>
          <p:nvPr>
            <p:ph type="body" sz="quarter" idx="11"/>
          </p:nvPr>
        </p:nvSpPr>
        <p:spPr>
          <a:xfrm>
            <a:off x="533560" y="1577947"/>
            <a:ext cx="5511190" cy="2789481"/>
          </a:xfrm>
        </p:spPr>
        <p:txBody>
          <a:bodyPr>
            <a:normAutofit/>
          </a:bodyPr>
          <a:lstStyle/>
          <a:p>
            <a:endParaRPr lang="da-DK" dirty="0"/>
          </a:p>
          <a:p>
            <a:r>
              <a:rPr lang="da-DK" sz="1000" dirty="0"/>
              <a:t>Klar på fremtidens markedskrav</a:t>
            </a:r>
          </a:p>
          <a:p>
            <a:r>
              <a:rPr lang="da-DK" sz="1000" dirty="0"/>
              <a:t>Konkurrencefordel</a:t>
            </a:r>
          </a:p>
          <a:p>
            <a:r>
              <a:rPr lang="da-DK" sz="1000" dirty="0"/>
              <a:t>Styr på Business </a:t>
            </a:r>
            <a:r>
              <a:rPr lang="da-DK" sz="1000" dirty="0" err="1"/>
              <a:t>Continuity</a:t>
            </a:r>
            <a:endParaRPr lang="da-DK" sz="1000" dirty="0"/>
          </a:p>
          <a:p>
            <a:r>
              <a:rPr lang="da-DK" sz="1000" dirty="0"/>
              <a:t>Skab tillid til jeres produkt/service – og til jeres virksomhed</a:t>
            </a:r>
          </a:p>
          <a:p>
            <a:r>
              <a:rPr lang="da-DK" sz="1000" dirty="0"/>
              <a:t>Compliance</a:t>
            </a:r>
          </a:p>
          <a:p>
            <a:r>
              <a:rPr lang="da-DK" sz="1000" dirty="0"/>
              <a:t>Muliggør </a:t>
            </a:r>
            <a:r>
              <a:rPr lang="da-DK" sz="1000" dirty="0" err="1"/>
              <a:t>interoperabilitet</a:t>
            </a:r>
            <a:endParaRPr lang="da-DK" sz="1000" dirty="0"/>
          </a:p>
          <a:p>
            <a:r>
              <a:rPr lang="da-DK" sz="1000" dirty="0"/>
              <a:t>Fælles forståelse af krav, sikkerhed og kvalitet</a:t>
            </a:r>
          </a:p>
          <a:p>
            <a:endParaRPr lang="da-DK" sz="1000" dirty="0"/>
          </a:p>
          <a:p>
            <a:pPr marL="0" indent="0">
              <a:buNone/>
            </a:pPr>
            <a:r>
              <a:rPr lang="da-DK" sz="1100" b="1" dirty="0"/>
              <a:t>Højne det generelle niveau for </a:t>
            </a:r>
            <a:r>
              <a:rPr lang="da-DK" sz="1100" b="1" dirty="0" err="1"/>
              <a:t>cyber</a:t>
            </a:r>
            <a:r>
              <a:rPr lang="da-DK" sz="1100" b="1" dirty="0"/>
              <a:t>- og informationssikkerhed</a:t>
            </a:r>
          </a:p>
        </p:txBody>
      </p:sp>
    </p:spTree>
    <p:custDataLst>
      <p:tags r:id="rId1"/>
    </p:custDataLst>
    <p:extLst>
      <p:ext uri="{BB962C8B-B14F-4D97-AF65-F5344CB8AC3E}">
        <p14:creationId xmlns:p14="http://schemas.microsoft.com/office/powerpoint/2010/main" val="3971097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B6740FA-F507-41BB-8C8F-7A2A523C646E}"/>
              </a:ext>
            </a:extLst>
          </p:cNvPr>
          <p:cNvSpPr>
            <a:spLocks noGrp="1"/>
          </p:cNvSpPr>
          <p:nvPr>
            <p:ph type="title"/>
          </p:nvPr>
        </p:nvSpPr>
        <p:spPr>
          <a:xfrm>
            <a:off x="513000" y="331774"/>
            <a:ext cx="5811441" cy="647362"/>
          </a:xfrm>
        </p:spPr>
        <p:txBody>
          <a:bodyPr/>
          <a:lstStyle/>
          <a:p>
            <a:r>
              <a:rPr lang="da-DK" dirty="0"/>
              <a:t>Hvorfor skal I vide noget om standarder for </a:t>
            </a:r>
            <a:r>
              <a:rPr lang="da-DK" dirty="0" err="1"/>
              <a:t>cyber</a:t>
            </a:r>
            <a:r>
              <a:rPr lang="da-DK" dirty="0"/>
              <a:t>- og informationssikkerhed?</a:t>
            </a:r>
          </a:p>
        </p:txBody>
      </p:sp>
      <p:sp>
        <p:nvSpPr>
          <p:cNvPr id="6" name="Pladsholder til tekst 5">
            <a:extLst>
              <a:ext uri="{FF2B5EF4-FFF2-40B4-BE49-F238E27FC236}">
                <a16:creationId xmlns:a16="http://schemas.microsoft.com/office/drawing/2014/main" id="{C134524C-2748-451B-8B5B-B878B1762B49}"/>
              </a:ext>
            </a:extLst>
          </p:cNvPr>
          <p:cNvSpPr>
            <a:spLocks noGrp="1"/>
          </p:cNvSpPr>
          <p:nvPr>
            <p:ph type="body" sz="quarter" idx="10"/>
          </p:nvPr>
        </p:nvSpPr>
        <p:spPr/>
        <p:txBody>
          <a:bodyPr/>
          <a:lstStyle/>
          <a:p>
            <a:pPr marL="0" indent="0">
              <a:buNone/>
            </a:pPr>
            <a:endParaRPr lang="da-DK" dirty="0"/>
          </a:p>
        </p:txBody>
      </p:sp>
      <p:pic>
        <p:nvPicPr>
          <p:cNvPr id="8" name="Billede 7">
            <a:extLst>
              <a:ext uri="{FF2B5EF4-FFF2-40B4-BE49-F238E27FC236}">
                <a16:creationId xmlns:a16="http://schemas.microsoft.com/office/drawing/2014/main" id="{61272064-F673-4223-8F10-35FF4132B9E3}"/>
              </a:ext>
            </a:extLst>
          </p:cNvPr>
          <p:cNvPicPr>
            <a:picLocks noChangeAspect="1"/>
          </p:cNvPicPr>
          <p:nvPr/>
        </p:nvPicPr>
        <p:blipFill>
          <a:blip r:embed="rId3"/>
          <a:stretch>
            <a:fillRect/>
          </a:stretch>
        </p:blipFill>
        <p:spPr>
          <a:xfrm>
            <a:off x="310625" y="1569855"/>
            <a:ext cx="2676203" cy="2427611"/>
          </a:xfrm>
          <a:prstGeom prst="rect">
            <a:avLst/>
          </a:prstGeom>
        </p:spPr>
      </p:pic>
      <p:pic>
        <p:nvPicPr>
          <p:cNvPr id="10" name="Billede 9">
            <a:extLst>
              <a:ext uri="{FF2B5EF4-FFF2-40B4-BE49-F238E27FC236}">
                <a16:creationId xmlns:a16="http://schemas.microsoft.com/office/drawing/2014/main" id="{BE337112-7AEA-418D-A82A-941605D0621F}"/>
              </a:ext>
            </a:extLst>
          </p:cNvPr>
          <p:cNvPicPr>
            <a:picLocks noChangeAspect="1"/>
          </p:cNvPicPr>
          <p:nvPr/>
        </p:nvPicPr>
        <p:blipFill>
          <a:blip r:embed="rId4"/>
          <a:stretch>
            <a:fillRect/>
          </a:stretch>
        </p:blipFill>
        <p:spPr>
          <a:xfrm>
            <a:off x="3300470" y="2856488"/>
            <a:ext cx="2478915" cy="2103929"/>
          </a:xfrm>
          <a:prstGeom prst="rect">
            <a:avLst/>
          </a:prstGeom>
        </p:spPr>
      </p:pic>
      <p:pic>
        <p:nvPicPr>
          <p:cNvPr id="14" name="Billede 13">
            <a:extLst>
              <a:ext uri="{FF2B5EF4-FFF2-40B4-BE49-F238E27FC236}">
                <a16:creationId xmlns:a16="http://schemas.microsoft.com/office/drawing/2014/main" id="{6581E228-BBA7-49C2-B5B5-1B7D99988CCB}"/>
              </a:ext>
            </a:extLst>
          </p:cNvPr>
          <p:cNvPicPr>
            <a:picLocks noChangeAspect="1"/>
          </p:cNvPicPr>
          <p:nvPr/>
        </p:nvPicPr>
        <p:blipFill>
          <a:blip r:embed="rId5"/>
          <a:stretch>
            <a:fillRect/>
          </a:stretch>
        </p:blipFill>
        <p:spPr>
          <a:xfrm>
            <a:off x="3162427" y="1294889"/>
            <a:ext cx="2697878" cy="1278379"/>
          </a:xfrm>
          <a:prstGeom prst="rect">
            <a:avLst/>
          </a:prstGeom>
        </p:spPr>
      </p:pic>
    </p:spTree>
    <p:custDataLst>
      <p:tags r:id="rId1"/>
    </p:custDataLst>
    <p:extLst>
      <p:ext uri="{BB962C8B-B14F-4D97-AF65-F5344CB8AC3E}">
        <p14:creationId xmlns:p14="http://schemas.microsoft.com/office/powerpoint/2010/main" val="459727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50EABAE-2638-4F00-A4C0-F67AD325BACD}"/>
              </a:ext>
            </a:extLst>
          </p:cNvPr>
          <p:cNvSpPr>
            <a:spLocks noGrp="1"/>
          </p:cNvSpPr>
          <p:nvPr>
            <p:ph type="title"/>
          </p:nvPr>
        </p:nvSpPr>
        <p:spPr/>
        <p:txBody>
          <a:bodyPr/>
          <a:lstStyle/>
          <a:p>
            <a:endParaRPr lang="da-DK"/>
          </a:p>
        </p:txBody>
      </p:sp>
      <p:pic>
        <p:nvPicPr>
          <p:cNvPr id="6" name="Billede 5">
            <a:extLst>
              <a:ext uri="{FF2B5EF4-FFF2-40B4-BE49-F238E27FC236}">
                <a16:creationId xmlns:a16="http://schemas.microsoft.com/office/drawing/2014/main" id="{7113E857-9596-40FC-83FE-CC63BE4FE165}"/>
              </a:ext>
            </a:extLst>
          </p:cNvPr>
          <p:cNvPicPr>
            <a:picLocks noChangeAspect="1"/>
          </p:cNvPicPr>
          <p:nvPr/>
        </p:nvPicPr>
        <p:blipFill>
          <a:blip r:embed="rId3"/>
          <a:stretch>
            <a:fillRect/>
          </a:stretch>
        </p:blipFill>
        <p:spPr>
          <a:xfrm>
            <a:off x="0" y="0"/>
            <a:ext cx="6858000" cy="3582779"/>
          </a:xfrm>
          <a:prstGeom prst="rect">
            <a:avLst/>
          </a:prstGeom>
        </p:spPr>
      </p:pic>
      <p:sp>
        <p:nvSpPr>
          <p:cNvPr id="10" name="Tekstfelt 9">
            <a:extLst>
              <a:ext uri="{FF2B5EF4-FFF2-40B4-BE49-F238E27FC236}">
                <a16:creationId xmlns:a16="http://schemas.microsoft.com/office/drawing/2014/main" id="{23BF6806-143D-418C-A952-892396FA11D4}"/>
              </a:ext>
            </a:extLst>
          </p:cNvPr>
          <p:cNvSpPr txBox="1"/>
          <p:nvPr/>
        </p:nvSpPr>
        <p:spPr>
          <a:xfrm>
            <a:off x="513000" y="4191674"/>
            <a:ext cx="5086688" cy="740587"/>
          </a:xfrm>
          <a:prstGeom prst="rect">
            <a:avLst/>
          </a:prstGeom>
          <a:noFill/>
        </p:spPr>
        <p:txBody>
          <a:bodyPr wrap="square" rtlCol="0">
            <a:spAutoFit/>
          </a:bodyPr>
          <a:lstStyle/>
          <a:p>
            <a:r>
              <a:rPr lang="da-DK" dirty="0"/>
              <a:t>Se mere her: </a:t>
            </a:r>
            <a:r>
              <a:rPr lang="da-DK" dirty="0">
                <a:hlinkClick r:id="rId4"/>
              </a:rPr>
              <a:t>https://www.ds.dk/da/om-standarder/cyber-og-informationssikkerhedsstandarder</a:t>
            </a:r>
            <a:endParaRPr lang="da-DK" dirty="0"/>
          </a:p>
          <a:p>
            <a:endParaRPr lang="da-DK" dirty="0"/>
          </a:p>
        </p:txBody>
      </p:sp>
    </p:spTree>
    <p:custDataLst>
      <p:tags r:id="rId1"/>
    </p:custDataLst>
    <p:extLst>
      <p:ext uri="{BB962C8B-B14F-4D97-AF65-F5344CB8AC3E}">
        <p14:creationId xmlns:p14="http://schemas.microsoft.com/office/powerpoint/2010/main" val="3547162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8200" y="1039279"/>
            <a:ext cx="1471674" cy="1376405"/>
          </a:xfrm>
          <a:prstGeom prst="rect">
            <a:avLst/>
          </a:prstGeom>
        </p:spPr>
      </p:pic>
      <p:pic>
        <p:nvPicPr>
          <p:cNvPr id="6" name="Billed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1004" y="1858926"/>
            <a:ext cx="189000" cy="305865"/>
          </a:xfrm>
          <a:prstGeom prst="rect">
            <a:avLst/>
          </a:prstGeom>
        </p:spPr>
      </p:pic>
      <p:pic>
        <p:nvPicPr>
          <p:cNvPr id="7" name="Billed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2231" y="1918311"/>
            <a:ext cx="189000" cy="305865"/>
          </a:xfrm>
          <a:prstGeom prst="rect">
            <a:avLst/>
          </a:prstGeom>
        </p:spPr>
      </p:pic>
      <p:pic>
        <p:nvPicPr>
          <p:cNvPr id="9" name="Billed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1912" y="1827232"/>
            <a:ext cx="189000" cy="305865"/>
          </a:xfrm>
          <a:prstGeom prst="rect">
            <a:avLst/>
          </a:prstGeom>
        </p:spPr>
      </p:pic>
      <p:pic>
        <p:nvPicPr>
          <p:cNvPr id="10" name="Billed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64413" y="2058514"/>
            <a:ext cx="189000" cy="305865"/>
          </a:xfrm>
          <a:prstGeom prst="rect">
            <a:avLst/>
          </a:prstGeom>
        </p:spPr>
      </p:pic>
      <p:pic>
        <p:nvPicPr>
          <p:cNvPr id="11" name="Billed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30875" y="2053849"/>
            <a:ext cx="189000" cy="305865"/>
          </a:xfrm>
          <a:prstGeom prst="rect">
            <a:avLst/>
          </a:prstGeom>
        </p:spPr>
      </p:pic>
      <p:pic>
        <p:nvPicPr>
          <p:cNvPr id="12" name="Billed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3729" y="2058513"/>
            <a:ext cx="189000" cy="305865"/>
          </a:xfrm>
          <a:prstGeom prst="rect">
            <a:avLst/>
          </a:prstGeom>
        </p:spPr>
      </p:pic>
      <p:pic>
        <p:nvPicPr>
          <p:cNvPr id="13" name="Billed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23639" y="1865915"/>
            <a:ext cx="189000" cy="305865"/>
          </a:xfrm>
          <a:prstGeom prst="rect">
            <a:avLst/>
          </a:prstGeom>
        </p:spPr>
      </p:pic>
      <p:pic>
        <p:nvPicPr>
          <p:cNvPr id="14" name="Billed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32729" y="1232826"/>
            <a:ext cx="189000" cy="305865"/>
          </a:xfrm>
          <a:prstGeom prst="rect">
            <a:avLst/>
          </a:prstGeom>
        </p:spPr>
      </p:pic>
      <p:pic>
        <p:nvPicPr>
          <p:cNvPr id="16" name="Billed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3231" y="1650413"/>
            <a:ext cx="189000" cy="305865"/>
          </a:xfrm>
          <a:prstGeom prst="rect">
            <a:avLst/>
          </a:prstGeom>
        </p:spPr>
      </p:pic>
      <p:pic>
        <p:nvPicPr>
          <p:cNvPr id="17" name="Billed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6993" y="1410447"/>
            <a:ext cx="189000" cy="305865"/>
          </a:xfrm>
          <a:prstGeom prst="rect">
            <a:avLst/>
          </a:prstGeom>
        </p:spPr>
      </p:pic>
      <p:pic>
        <p:nvPicPr>
          <p:cNvPr id="18" name="Billed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2162" y="1714735"/>
            <a:ext cx="189000" cy="305865"/>
          </a:xfrm>
          <a:prstGeom prst="rect">
            <a:avLst/>
          </a:prstGeom>
        </p:spPr>
      </p:pic>
      <p:pic>
        <p:nvPicPr>
          <p:cNvPr id="19" name="Billed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4340" y="1832599"/>
            <a:ext cx="189000" cy="305865"/>
          </a:xfrm>
          <a:prstGeom prst="rect">
            <a:avLst/>
          </a:prstGeom>
        </p:spPr>
      </p:pic>
      <p:pic>
        <p:nvPicPr>
          <p:cNvPr id="20" name="Billed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7662" y="1604600"/>
            <a:ext cx="189000" cy="305865"/>
          </a:xfrm>
          <a:prstGeom prst="rect">
            <a:avLst/>
          </a:prstGeom>
        </p:spPr>
      </p:pic>
      <p:pic>
        <p:nvPicPr>
          <p:cNvPr id="21" name="Billed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5340" y="1257515"/>
            <a:ext cx="189000" cy="305865"/>
          </a:xfrm>
          <a:prstGeom prst="rect">
            <a:avLst/>
          </a:prstGeom>
        </p:spPr>
      </p:pic>
      <p:pic>
        <p:nvPicPr>
          <p:cNvPr id="22" name="Billed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4231" y="1344548"/>
            <a:ext cx="189000" cy="305865"/>
          </a:xfrm>
          <a:prstGeom prst="rect">
            <a:avLst/>
          </a:prstGeom>
        </p:spPr>
      </p:pic>
      <p:pic>
        <p:nvPicPr>
          <p:cNvPr id="23" name="Billed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5866" y="1657402"/>
            <a:ext cx="189000" cy="305865"/>
          </a:xfrm>
          <a:prstGeom prst="rect">
            <a:avLst/>
          </a:prstGeom>
        </p:spPr>
      </p:pic>
      <p:pic>
        <p:nvPicPr>
          <p:cNvPr id="24" name="Billed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49296" y="1997250"/>
            <a:ext cx="189000" cy="305865"/>
          </a:xfrm>
          <a:prstGeom prst="rect">
            <a:avLst/>
          </a:prstGeom>
        </p:spPr>
      </p:pic>
      <p:pic>
        <p:nvPicPr>
          <p:cNvPr id="25" name="Billed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57582" y="1963267"/>
            <a:ext cx="189000" cy="305865"/>
          </a:xfrm>
          <a:prstGeom prst="rect">
            <a:avLst/>
          </a:prstGeom>
        </p:spPr>
      </p:pic>
      <p:pic>
        <p:nvPicPr>
          <p:cNvPr id="26" name="Billed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29249" y="1612446"/>
            <a:ext cx="189000" cy="305865"/>
          </a:xfrm>
          <a:prstGeom prst="rect">
            <a:avLst/>
          </a:prstGeom>
        </p:spPr>
      </p:pic>
      <p:pic>
        <p:nvPicPr>
          <p:cNvPr id="27" name="Billed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9145" y="1772967"/>
            <a:ext cx="153017" cy="247633"/>
          </a:xfrm>
          <a:prstGeom prst="rect">
            <a:avLst/>
          </a:prstGeom>
        </p:spPr>
      </p:pic>
      <p:pic>
        <p:nvPicPr>
          <p:cNvPr id="29" name="Billed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9664" y="2138464"/>
            <a:ext cx="151669" cy="245451"/>
          </a:xfrm>
          <a:prstGeom prst="rect">
            <a:avLst/>
          </a:prstGeom>
        </p:spPr>
      </p:pic>
      <p:pic>
        <p:nvPicPr>
          <p:cNvPr id="30" name="Billede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4413" y="1956278"/>
            <a:ext cx="189000" cy="305865"/>
          </a:xfrm>
          <a:prstGeom prst="rect">
            <a:avLst/>
          </a:prstGeom>
        </p:spPr>
      </p:pic>
      <p:pic>
        <p:nvPicPr>
          <p:cNvPr id="32" name="Billede 3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94539" y="1905581"/>
            <a:ext cx="189000" cy="305865"/>
          </a:xfrm>
          <a:prstGeom prst="rect">
            <a:avLst/>
          </a:prstGeom>
        </p:spPr>
      </p:pic>
      <p:pic>
        <p:nvPicPr>
          <p:cNvPr id="33" name="Billed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2497" y="1385758"/>
            <a:ext cx="189000" cy="305865"/>
          </a:xfrm>
          <a:prstGeom prst="rect">
            <a:avLst/>
          </a:prstGeom>
        </p:spPr>
      </p:pic>
      <p:pic>
        <p:nvPicPr>
          <p:cNvPr id="35" name="Billede 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9665" y="1104582"/>
            <a:ext cx="189000" cy="305865"/>
          </a:xfrm>
          <a:prstGeom prst="rect">
            <a:avLst/>
          </a:prstGeom>
        </p:spPr>
      </p:pic>
      <p:sp>
        <p:nvSpPr>
          <p:cNvPr id="2" name="Titel 1"/>
          <p:cNvSpPr>
            <a:spLocks noGrp="1"/>
          </p:cNvSpPr>
          <p:nvPr>
            <p:ph type="title"/>
          </p:nvPr>
        </p:nvSpPr>
        <p:spPr>
          <a:xfrm>
            <a:off x="513000" y="284813"/>
            <a:ext cx="5811441" cy="660473"/>
          </a:xfrm>
        </p:spPr>
        <p:txBody>
          <a:bodyPr>
            <a:normAutofit fontScale="90000"/>
          </a:bodyPr>
          <a:lstStyle/>
          <a:p>
            <a:r>
              <a:rPr lang="da-DK" dirty="0"/>
              <a:t>Dansk Standards udvalg for </a:t>
            </a:r>
            <a:r>
              <a:rPr lang="da-DK" dirty="0" err="1"/>
              <a:t>cyber</a:t>
            </a:r>
            <a:r>
              <a:rPr lang="da-DK" dirty="0"/>
              <a:t>- og informationssikkerhed er med til at skrive fremtidens standarder for </a:t>
            </a:r>
            <a:r>
              <a:rPr lang="da-DK" dirty="0" err="1"/>
              <a:t>cyber</a:t>
            </a:r>
            <a:r>
              <a:rPr lang="da-DK" dirty="0"/>
              <a:t>- og informationssikkerhed</a:t>
            </a:r>
          </a:p>
        </p:txBody>
      </p:sp>
      <p:sp>
        <p:nvSpPr>
          <p:cNvPr id="3" name="Pladsholder til tekst 2"/>
          <p:cNvSpPr>
            <a:spLocks noGrp="1"/>
          </p:cNvSpPr>
          <p:nvPr>
            <p:ph type="body" sz="quarter" idx="10"/>
          </p:nvPr>
        </p:nvSpPr>
        <p:spPr>
          <a:xfrm>
            <a:off x="490880" y="945286"/>
            <a:ext cx="3520616" cy="3853291"/>
          </a:xfrm>
          <a:noFill/>
        </p:spPr>
        <p:txBody>
          <a:bodyPr>
            <a:normAutofit lnSpcReduction="10000"/>
          </a:bodyPr>
          <a:lstStyle/>
          <a:p>
            <a:pPr marL="0" indent="0">
              <a:buNone/>
            </a:pPr>
            <a:endParaRPr lang="da-DK" dirty="0">
              <a:solidFill>
                <a:schemeClr val="tx1"/>
              </a:solidFill>
            </a:endParaRPr>
          </a:p>
          <a:p>
            <a:r>
              <a:rPr lang="da-DK" dirty="0">
                <a:solidFill>
                  <a:schemeClr val="tx1"/>
                </a:solidFill>
              </a:rPr>
              <a:t>Åbent for alle interesserede</a:t>
            </a:r>
          </a:p>
          <a:p>
            <a:r>
              <a:rPr lang="da-DK" dirty="0">
                <a:solidFill>
                  <a:schemeClr val="tx1"/>
                </a:solidFill>
              </a:rPr>
              <a:t>Beslutter den danske holdning</a:t>
            </a:r>
          </a:p>
          <a:p>
            <a:r>
              <a:rPr lang="da-DK" dirty="0">
                <a:solidFill>
                  <a:schemeClr val="tx1"/>
                </a:solidFill>
              </a:rPr>
              <a:t>Sikrer, at de danske interesser bliver varetaget på den internationale bane</a:t>
            </a:r>
          </a:p>
          <a:p>
            <a:r>
              <a:rPr lang="da-DK" dirty="0">
                <a:solidFill>
                  <a:schemeClr val="tx1"/>
                </a:solidFill>
              </a:rPr>
              <a:t>Bidrager til at definere fremtidens markedskrav</a:t>
            </a:r>
          </a:p>
          <a:p>
            <a:pPr marL="0" indent="0">
              <a:buNone/>
            </a:pPr>
            <a:endParaRPr lang="da-DK" dirty="0">
              <a:solidFill>
                <a:schemeClr val="tx1"/>
              </a:solidFill>
            </a:endParaRPr>
          </a:p>
          <a:p>
            <a:pPr marL="0" indent="0">
              <a:buNone/>
            </a:pPr>
            <a:r>
              <a:rPr lang="da-DK" b="1" dirty="0">
                <a:solidFill>
                  <a:schemeClr val="tx1"/>
                </a:solidFill>
              </a:rPr>
              <a:t>Udvalget består af 30+ medlemmer fra: </a:t>
            </a:r>
          </a:p>
          <a:p>
            <a:pPr marL="0" indent="0">
              <a:buNone/>
            </a:pPr>
            <a:r>
              <a:rPr lang="da-DK" sz="900" dirty="0">
                <a:solidFill>
                  <a:schemeClr val="tx1"/>
                </a:solidFill>
              </a:rPr>
              <a:t>Advokatfirmaet Poul Schmith, Kammeradvokaten - Alexandra Instituttet – </a:t>
            </a:r>
            <a:r>
              <a:rPr lang="da-DK" sz="900" dirty="0" err="1">
                <a:solidFill>
                  <a:schemeClr val="tx1"/>
                </a:solidFill>
              </a:rPr>
              <a:t>Andersen’s</a:t>
            </a:r>
            <a:r>
              <a:rPr lang="da-DK" sz="900" dirty="0">
                <a:solidFill>
                  <a:schemeClr val="tx1"/>
                </a:solidFill>
              </a:rPr>
              <a:t> L-service - Center for </a:t>
            </a:r>
            <a:r>
              <a:rPr lang="da-DK" sz="900" dirty="0" err="1">
                <a:solidFill>
                  <a:schemeClr val="tx1"/>
                </a:solidFill>
              </a:rPr>
              <a:t>Cybersikkerhed</a:t>
            </a:r>
            <a:r>
              <a:rPr lang="da-DK" sz="900" dirty="0">
                <a:solidFill>
                  <a:schemeClr val="tx1"/>
                </a:solidFill>
              </a:rPr>
              <a:t> - Danfoss - Danske Fragtmænd - Danske Handicaporganisationer – Det Nationale Sorgcenter - Digitaliseringsstyrelsen - Fingerprint Cards - Force Technology – Foss –Global Connect - Grundfos - IPW Systems – </a:t>
            </a:r>
            <a:r>
              <a:rPr lang="da-DK" sz="900" dirty="0" err="1">
                <a:solidFill>
                  <a:schemeClr val="tx1"/>
                </a:solidFill>
              </a:rPr>
              <a:t>Itelligence</a:t>
            </a:r>
            <a:r>
              <a:rPr lang="da-DK" sz="900" dirty="0">
                <a:solidFill>
                  <a:schemeClr val="tx1"/>
                </a:solidFill>
              </a:rPr>
              <a:t> - Krog Sejerø - Københavns Universitet - </a:t>
            </a:r>
            <a:r>
              <a:rPr lang="da-DK" sz="900" dirty="0" err="1">
                <a:solidFill>
                  <a:schemeClr val="tx1"/>
                </a:solidFill>
              </a:rPr>
              <a:t>Maxsyt</a:t>
            </a:r>
            <a:r>
              <a:rPr lang="da-DK" sz="900" dirty="0">
                <a:solidFill>
                  <a:schemeClr val="tx1"/>
                </a:solidFill>
              </a:rPr>
              <a:t> Technologies - PNA Card Service - </a:t>
            </a:r>
            <a:r>
              <a:rPr lang="da-DK" sz="900" dirty="0" err="1">
                <a:solidFill>
                  <a:schemeClr val="tx1"/>
                </a:solidFill>
              </a:rPr>
              <a:t>QualiWare</a:t>
            </a:r>
            <a:r>
              <a:rPr lang="da-DK" sz="900" dirty="0">
                <a:solidFill>
                  <a:schemeClr val="tx1"/>
                </a:solidFill>
              </a:rPr>
              <a:t> - REVI-IT – Sundhedsdatastyrelsen – </a:t>
            </a:r>
            <a:r>
              <a:rPr lang="da-DK" sz="900" dirty="0" err="1">
                <a:solidFill>
                  <a:schemeClr val="tx1"/>
                </a:solidFill>
              </a:rPr>
              <a:t>Timmig</a:t>
            </a:r>
            <a:r>
              <a:rPr lang="da-DK" sz="900" dirty="0">
                <a:solidFill>
                  <a:schemeClr val="tx1"/>
                </a:solidFill>
              </a:rPr>
              <a:t> Office Backup - UL International Demko - Vangsaa Consult – Velux</a:t>
            </a:r>
          </a:p>
          <a:p>
            <a:pPr marL="0" indent="0">
              <a:buNone/>
            </a:pPr>
            <a:endParaRPr lang="da-DK" sz="900" dirty="0">
              <a:hlinkClick r:id="rId6"/>
            </a:endParaRPr>
          </a:p>
          <a:p>
            <a:pPr marL="0" indent="0">
              <a:buNone/>
            </a:pPr>
            <a:r>
              <a:rPr lang="da-DK" sz="900" dirty="0">
                <a:hlinkClick r:id="rId6"/>
              </a:rPr>
              <a:t>Læs mere om udvalget på ds.dk/s-441</a:t>
            </a:r>
            <a:endParaRPr lang="da-DK" sz="900" dirty="0">
              <a:solidFill>
                <a:schemeClr val="tx1"/>
              </a:solidFill>
            </a:endParaRPr>
          </a:p>
        </p:txBody>
      </p:sp>
      <p:pic>
        <p:nvPicPr>
          <p:cNvPr id="38" name="Billed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6662" y="1844317"/>
            <a:ext cx="189000" cy="305865"/>
          </a:xfrm>
          <a:prstGeom prst="rect">
            <a:avLst/>
          </a:prstGeom>
        </p:spPr>
      </p:pic>
      <p:graphicFrame>
        <p:nvGraphicFramePr>
          <p:cNvPr id="40" name="Diagram 39">
            <a:extLst>
              <a:ext uri="{FF2B5EF4-FFF2-40B4-BE49-F238E27FC236}">
                <a16:creationId xmlns:a16="http://schemas.microsoft.com/office/drawing/2014/main" id="{9D4769F6-83A6-4366-9ACA-D747C2AA3C52}"/>
              </a:ext>
            </a:extLst>
          </p:cNvPr>
          <p:cNvGraphicFramePr/>
          <p:nvPr>
            <p:extLst>
              <p:ext uri="{D42A27DB-BD31-4B8C-83A1-F6EECF244321}">
                <p14:modId xmlns:p14="http://schemas.microsoft.com/office/powerpoint/2010/main" val="1629208269"/>
              </p:ext>
            </p:extLst>
          </p:nvPr>
        </p:nvGraphicFramePr>
        <p:xfrm>
          <a:off x="4011496" y="2548992"/>
          <a:ext cx="2591605" cy="17883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25202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6290100-7133-49FD-B3DE-7560391B627E}"/>
              </a:ext>
            </a:extLst>
          </p:cNvPr>
          <p:cNvSpPr>
            <a:spLocks noGrp="1"/>
          </p:cNvSpPr>
          <p:nvPr>
            <p:ph type="title"/>
          </p:nvPr>
        </p:nvSpPr>
        <p:spPr/>
        <p:txBody>
          <a:bodyPr/>
          <a:lstStyle/>
          <a:p>
            <a:r>
              <a:rPr lang="da-DK" dirty="0"/>
              <a:t>Mere om standarder</a:t>
            </a:r>
          </a:p>
        </p:txBody>
      </p:sp>
      <p:sp>
        <p:nvSpPr>
          <p:cNvPr id="6" name="Pladsholder til tekst 5">
            <a:extLst>
              <a:ext uri="{FF2B5EF4-FFF2-40B4-BE49-F238E27FC236}">
                <a16:creationId xmlns:a16="http://schemas.microsoft.com/office/drawing/2014/main" id="{8580E664-E5CD-42B4-8A1A-794A6FE78F30}"/>
              </a:ext>
            </a:extLst>
          </p:cNvPr>
          <p:cNvSpPr>
            <a:spLocks noGrp="1"/>
          </p:cNvSpPr>
          <p:nvPr>
            <p:ph type="body" sz="quarter" idx="10"/>
          </p:nvPr>
        </p:nvSpPr>
        <p:spPr/>
        <p:txBody>
          <a:bodyPr>
            <a:normAutofit/>
          </a:bodyPr>
          <a:lstStyle/>
          <a:p>
            <a:pPr marL="0" indent="0">
              <a:buNone/>
            </a:pPr>
            <a:r>
              <a:rPr lang="da-DK" sz="1800" dirty="0">
                <a:hlinkClick r:id="rId3"/>
              </a:rPr>
              <a:t>www.ds.dk/da/om-standarder/uddannelse-og-forskning</a:t>
            </a:r>
            <a:endParaRPr lang="da-DK" sz="1800" dirty="0"/>
          </a:p>
          <a:p>
            <a:pPr marL="0" indent="0">
              <a:buNone/>
            </a:pPr>
            <a:endParaRPr lang="da-DK" sz="1800" dirty="0"/>
          </a:p>
        </p:txBody>
      </p:sp>
      <p:pic>
        <p:nvPicPr>
          <p:cNvPr id="8" name="Billede 7">
            <a:extLst>
              <a:ext uri="{FF2B5EF4-FFF2-40B4-BE49-F238E27FC236}">
                <a16:creationId xmlns:a16="http://schemas.microsoft.com/office/drawing/2014/main" id="{86700324-6B10-447D-92BC-A3814A421720}"/>
              </a:ext>
            </a:extLst>
          </p:cNvPr>
          <p:cNvPicPr>
            <a:picLocks noChangeAspect="1"/>
          </p:cNvPicPr>
          <p:nvPr/>
        </p:nvPicPr>
        <p:blipFill>
          <a:blip r:embed="rId4"/>
          <a:stretch>
            <a:fillRect/>
          </a:stretch>
        </p:blipFill>
        <p:spPr>
          <a:xfrm>
            <a:off x="513160" y="2707400"/>
            <a:ext cx="5931463" cy="715531"/>
          </a:xfrm>
          <a:prstGeom prst="rect">
            <a:avLst/>
          </a:prstGeom>
        </p:spPr>
      </p:pic>
    </p:spTree>
    <p:custDataLst>
      <p:tags r:id="rId1"/>
    </p:custDataLst>
    <p:extLst>
      <p:ext uri="{BB962C8B-B14F-4D97-AF65-F5344CB8AC3E}">
        <p14:creationId xmlns:p14="http://schemas.microsoft.com/office/powerpoint/2010/main" val="665226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ACDFABC-EF88-477F-A87D-8E8DBD3E91B8}"/>
              </a:ext>
            </a:extLst>
          </p:cNvPr>
          <p:cNvSpPr>
            <a:spLocks noGrp="1"/>
          </p:cNvSpPr>
          <p:nvPr>
            <p:ph type="title"/>
          </p:nvPr>
        </p:nvSpPr>
        <p:spPr>
          <a:xfrm>
            <a:off x="513000" y="378620"/>
            <a:ext cx="5811441" cy="932610"/>
          </a:xfrm>
        </p:spPr>
        <p:txBody>
          <a:bodyPr/>
          <a:lstStyle/>
          <a:p>
            <a:r>
              <a:rPr lang="da-DK" dirty="0"/>
              <a:t>En verden uden standarder….</a:t>
            </a:r>
          </a:p>
        </p:txBody>
      </p:sp>
      <p:sp>
        <p:nvSpPr>
          <p:cNvPr id="5" name="Pladsholder til tekst 4">
            <a:extLst>
              <a:ext uri="{FF2B5EF4-FFF2-40B4-BE49-F238E27FC236}">
                <a16:creationId xmlns:a16="http://schemas.microsoft.com/office/drawing/2014/main" id="{4F1CFCBA-4FAF-4AF6-AD10-8F0925E53BE9}"/>
              </a:ext>
            </a:extLst>
          </p:cNvPr>
          <p:cNvSpPr>
            <a:spLocks noGrp="1"/>
          </p:cNvSpPr>
          <p:nvPr>
            <p:ph type="body" sz="quarter" idx="10"/>
          </p:nvPr>
        </p:nvSpPr>
        <p:spPr/>
        <p:txBody>
          <a:bodyPr/>
          <a:lstStyle/>
          <a:p>
            <a:endParaRPr lang="da-DK" dirty="0"/>
          </a:p>
        </p:txBody>
      </p:sp>
      <p:pic>
        <p:nvPicPr>
          <p:cNvPr id="6" name="Billede 5">
            <a:extLst>
              <a:ext uri="{FF2B5EF4-FFF2-40B4-BE49-F238E27FC236}">
                <a16:creationId xmlns:a16="http://schemas.microsoft.com/office/drawing/2014/main" id="{98AE2CC9-71FE-4D16-A060-7A96C9C7A5F8}"/>
              </a:ext>
            </a:extLst>
          </p:cNvPr>
          <p:cNvPicPr>
            <a:picLocks noChangeAspect="1"/>
          </p:cNvPicPr>
          <p:nvPr/>
        </p:nvPicPr>
        <p:blipFill>
          <a:blip r:embed="rId4"/>
          <a:stretch>
            <a:fillRect/>
          </a:stretch>
        </p:blipFill>
        <p:spPr>
          <a:xfrm>
            <a:off x="533559" y="993174"/>
            <a:ext cx="5087066" cy="3391379"/>
          </a:xfrm>
          <a:prstGeom prst="rect">
            <a:avLst/>
          </a:prstGeom>
        </p:spPr>
      </p:pic>
    </p:spTree>
    <p:custDataLst>
      <p:tags r:id="rId1"/>
    </p:custDataLst>
    <p:extLst>
      <p:ext uri="{BB962C8B-B14F-4D97-AF65-F5344CB8AC3E}">
        <p14:creationId xmlns:p14="http://schemas.microsoft.com/office/powerpoint/2010/main" val="2654643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ACDFABC-EF88-477F-A87D-8E8DBD3E91B8}"/>
              </a:ext>
            </a:extLst>
          </p:cNvPr>
          <p:cNvSpPr>
            <a:spLocks noGrp="1"/>
          </p:cNvSpPr>
          <p:nvPr>
            <p:ph type="title"/>
          </p:nvPr>
        </p:nvSpPr>
        <p:spPr>
          <a:xfrm>
            <a:off x="513000" y="378620"/>
            <a:ext cx="5811441" cy="932610"/>
          </a:xfrm>
        </p:spPr>
        <p:txBody>
          <a:bodyPr/>
          <a:lstStyle/>
          <a:p>
            <a:r>
              <a:rPr lang="da-DK" dirty="0"/>
              <a:t>…ville være ret besværligt</a:t>
            </a:r>
          </a:p>
        </p:txBody>
      </p:sp>
      <p:sp>
        <p:nvSpPr>
          <p:cNvPr id="5" name="Pladsholder til tekst 4">
            <a:extLst>
              <a:ext uri="{FF2B5EF4-FFF2-40B4-BE49-F238E27FC236}">
                <a16:creationId xmlns:a16="http://schemas.microsoft.com/office/drawing/2014/main" id="{4F1CFCBA-4FAF-4AF6-AD10-8F0925E53BE9}"/>
              </a:ext>
            </a:extLst>
          </p:cNvPr>
          <p:cNvSpPr>
            <a:spLocks noGrp="1"/>
          </p:cNvSpPr>
          <p:nvPr>
            <p:ph type="body" sz="quarter" idx="10"/>
          </p:nvPr>
        </p:nvSpPr>
        <p:spPr/>
        <p:txBody>
          <a:bodyPr/>
          <a:lstStyle/>
          <a:p>
            <a:endParaRPr lang="da-DK" dirty="0"/>
          </a:p>
        </p:txBody>
      </p:sp>
      <p:pic>
        <p:nvPicPr>
          <p:cNvPr id="8" name="Billede 7">
            <a:extLst>
              <a:ext uri="{FF2B5EF4-FFF2-40B4-BE49-F238E27FC236}">
                <a16:creationId xmlns:a16="http://schemas.microsoft.com/office/drawing/2014/main" id="{64146A5E-51E6-4CDB-BC4E-AD916EFE2E82}"/>
              </a:ext>
            </a:extLst>
          </p:cNvPr>
          <p:cNvPicPr>
            <a:picLocks noChangeAspect="1"/>
          </p:cNvPicPr>
          <p:nvPr/>
        </p:nvPicPr>
        <p:blipFill>
          <a:blip r:embed="rId4"/>
          <a:stretch>
            <a:fillRect/>
          </a:stretch>
        </p:blipFill>
        <p:spPr>
          <a:xfrm>
            <a:off x="513160" y="1200313"/>
            <a:ext cx="5480918" cy="2868348"/>
          </a:xfrm>
          <a:prstGeom prst="rect">
            <a:avLst/>
          </a:prstGeom>
        </p:spPr>
      </p:pic>
    </p:spTree>
    <p:custDataLst>
      <p:tags r:id="rId1"/>
    </p:custDataLst>
    <p:extLst>
      <p:ext uri="{BB962C8B-B14F-4D97-AF65-F5344CB8AC3E}">
        <p14:creationId xmlns:p14="http://schemas.microsoft.com/office/powerpoint/2010/main" val="2586977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ACDFABC-EF88-477F-A87D-8E8DBD3E91B8}"/>
              </a:ext>
            </a:extLst>
          </p:cNvPr>
          <p:cNvSpPr>
            <a:spLocks noGrp="1"/>
          </p:cNvSpPr>
          <p:nvPr>
            <p:ph type="title"/>
          </p:nvPr>
        </p:nvSpPr>
        <p:spPr>
          <a:xfrm>
            <a:off x="513000" y="378620"/>
            <a:ext cx="5811441" cy="932610"/>
          </a:xfrm>
        </p:spPr>
        <p:txBody>
          <a:bodyPr/>
          <a:lstStyle/>
          <a:p>
            <a:r>
              <a:rPr lang="da-DK" dirty="0"/>
              <a:t>…og med mange forhindringer</a:t>
            </a:r>
          </a:p>
        </p:txBody>
      </p:sp>
      <p:sp>
        <p:nvSpPr>
          <p:cNvPr id="5" name="Pladsholder til tekst 4">
            <a:extLst>
              <a:ext uri="{FF2B5EF4-FFF2-40B4-BE49-F238E27FC236}">
                <a16:creationId xmlns:a16="http://schemas.microsoft.com/office/drawing/2014/main" id="{4F1CFCBA-4FAF-4AF6-AD10-8F0925E53BE9}"/>
              </a:ext>
            </a:extLst>
          </p:cNvPr>
          <p:cNvSpPr>
            <a:spLocks noGrp="1"/>
          </p:cNvSpPr>
          <p:nvPr>
            <p:ph type="body" sz="quarter" idx="10"/>
          </p:nvPr>
        </p:nvSpPr>
        <p:spPr/>
        <p:txBody>
          <a:bodyPr/>
          <a:lstStyle/>
          <a:p>
            <a:endParaRPr lang="da-DK" dirty="0"/>
          </a:p>
        </p:txBody>
      </p:sp>
      <p:pic>
        <p:nvPicPr>
          <p:cNvPr id="7" name="Billede 6">
            <a:extLst>
              <a:ext uri="{FF2B5EF4-FFF2-40B4-BE49-F238E27FC236}">
                <a16:creationId xmlns:a16="http://schemas.microsoft.com/office/drawing/2014/main" id="{A2E9880D-25AA-4F42-A7B8-DDD56CB591E6}"/>
              </a:ext>
            </a:extLst>
          </p:cNvPr>
          <p:cNvPicPr>
            <a:picLocks noChangeAspect="1"/>
          </p:cNvPicPr>
          <p:nvPr/>
        </p:nvPicPr>
        <p:blipFill>
          <a:blip r:embed="rId4"/>
          <a:stretch>
            <a:fillRect/>
          </a:stretch>
        </p:blipFill>
        <p:spPr>
          <a:xfrm>
            <a:off x="513000" y="1023714"/>
            <a:ext cx="5146258" cy="3430840"/>
          </a:xfrm>
          <a:prstGeom prst="rect">
            <a:avLst/>
          </a:prstGeom>
        </p:spPr>
      </p:pic>
    </p:spTree>
    <p:custDataLst>
      <p:tags r:id="rId1"/>
    </p:custDataLst>
    <p:extLst>
      <p:ext uri="{BB962C8B-B14F-4D97-AF65-F5344CB8AC3E}">
        <p14:creationId xmlns:p14="http://schemas.microsoft.com/office/powerpoint/2010/main" val="1345518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Standarder skaber tryghed i samfundet</a:t>
            </a:r>
          </a:p>
        </p:txBody>
      </p:sp>
      <p:sp>
        <p:nvSpPr>
          <p:cNvPr id="3" name="Pladsholder til tekst 2"/>
          <p:cNvSpPr>
            <a:spLocks noGrp="1"/>
          </p:cNvSpPr>
          <p:nvPr>
            <p:ph type="body" sz="quarter" idx="11"/>
          </p:nvPr>
        </p:nvSpPr>
        <p:spPr/>
        <p:txBody>
          <a:bodyPr>
            <a:normAutofit/>
          </a:bodyPr>
          <a:lstStyle/>
          <a:p>
            <a:r>
              <a:rPr lang="da-DK" dirty="0"/>
              <a:t>Standarder skaber sikre produkter, som borgere og myndigheder kan </a:t>
            </a:r>
            <a:br>
              <a:rPr lang="da-DK" dirty="0"/>
            </a:br>
            <a:r>
              <a:rPr lang="da-DK" dirty="0"/>
              <a:t>have tillid til og bruge</a:t>
            </a:r>
          </a:p>
          <a:p>
            <a:r>
              <a:rPr lang="da-DK" dirty="0"/>
              <a:t>gennem en entydig fælles forståelse </a:t>
            </a:r>
            <a:br>
              <a:rPr lang="da-DK" dirty="0"/>
            </a:br>
            <a:r>
              <a:rPr lang="da-DK" dirty="0"/>
              <a:t>af krav, sikkerhed og kvalitet</a:t>
            </a:r>
          </a:p>
          <a:p>
            <a:r>
              <a:rPr lang="da-DK" dirty="0"/>
              <a:t>der letter din hverdag</a:t>
            </a:r>
          </a:p>
          <a:p>
            <a:r>
              <a:rPr lang="da-DK" dirty="0"/>
              <a:t>Reducerer risici, ulykker og fejlproduktion</a:t>
            </a:r>
          </a:p>
        </p:txBody>
      </p:sp>
      <p:pic>
        <p:nvPicPr>
          <p:cNvPr id="7" name="Pladsholder til billede 6">
            <a:extLst>
              <a:ext uri="{FF2B5EF4-FFF2-40B4-BE49-F238E27FC236}">
                <a16:creationId xmlns:a16="http://schemas.microsoft.com/office/drawing/2014/main" id="{A8F580FF-E4B7-4EFC-B080-23E97450A73A}"/>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616" b="2616"/>
          <a:stretch>
            <a:fillRect/>
          </a:stretch>
        </p:blipFill>
        <p:spPr>
          <a:xfrm>
            <a:off x="501706" y="1181437"/>
            <a:ext cx="2243302" cy="3487667"/>
          </a:xfrm>
          <a:prstGeom prst="rect">
            <a:avLst/>
          </a:prstGeom>
        </p:spPr>
      </p:pic>
      <p:pic>
        <p:nvPicPr>
          <p:cNvPr id="9" name="Billede 8">
            <a:extLst>
              <a:ext uri="{FF2B5EF4-FFF2-40B4-BE49-F238E27FC236}">
                <a16:creationId xmlns:a16="http://schemas.microsoft.com/office/drawing/2014/main" id="{8FEFA547-0F61-43BA-B321-6D6A36CD86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996" y="3315715"/>
            <a:ext cx="2337105" cy="1489280"/>
          </a:xfrm>
          <a:prstGeom prst="rect">
            <a:avLst/>
          </a:prstGeom>
        </p:spPr>
      </p:pic>
      <p:pic>
        <p:nvPicPr>
          <p:cNvPr id="10" name="Billede 9">
            <a:extLst>
              <a:ext uri="{FF2B5EF4-FFF2-40B4-BE49-F238E27FC236}">
                <a16:creationId xmlns:a16="http://schemas.microsoft.com/office/drawing/2014/main" id="{034AB277-D272-4815-9FD2-EA074D67F0AB}"/>
              </a:ext>
            </a:extLst>
          </p:cNvPr>
          <p:cNvPicPr>
            <a:picLocks noChangeAspect="1"/>
          </p:cNvPicPr>
          <p:nvPr/>
        </p:nvPicPr>
        <p:blipFill>
          <a:blip r:embed="rId6"/>
          <a:stretch>
            <a:fillRect/>
          </a:stretch>
        </p:blipFill>
        <p:spPr>
          <a:xfrm>
            <a:off x="0" y="329393"/>
            <a:ext cx="1107524" cy="1289887"/>
          </a:xfrm>
          <a:prstGeom prst="rect">
            <a:avLst/>
          </a:prstGeom>
        </p:spPr>
      </p:pic>
      <p:pic>
        <p:nvPicPr>
          <p:cNvPr id="11" name="Billede 10">
            <a:extLst>
              <a:ext uri="{FF2B5EF4-FFF2-40B4-BE49-F238E27FC236}">
                <a16:creationId xmlns:a16="http://schemas.microsoft.com/office/drawing/2014/main" id="{3FAF18DE-949F-4A73-85CC-9A913CC1C4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64" y="3129610"/>
            <a:ext cx="1233581" cy="1929073"/>
          </a:xfrm>
          <a:prstGeom prst="rect">
            <a:avLst/>
          </a:prstGeom>
        </p:spPr>
      </p:pic>
      <p:pic>
        <p:nvPicPr>
          <p:cNvPr id="12" name="Billede 11">
            <a:extLst>
              <a:ext uri="{FF2B5EF4-FFF2-40B4-BE49-F238E27FC236}">
                <a16:creationId xmlns:a16="http://schemas.microsoft.com/office/drawing/2014/main" id="{2BD8F5D9-C664-47EB-9A06-DFA2ECA1EC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7501" y="3470582"/>
            <a:ext cx="863651" cy="1423426"/>
          </a:xfrm>
          <a:prstGeom prst="rect">
            <a:avLst/>
          </a:prstGeom>
        </p:spPr>
      </p:pic>
      <p:pic>
        <p:nvPicPr>
          <p:cNvPr id="13" name="Billede 12">
            <a:extLst>
              <a:ext uri="{FF2B5EF4-FFF2-40B4-BE49-F238E27FC236}">
                <a16:creationId xmlns:a16="http://schemas.microsoft.com/office/drawing/2014/main" id="{3BA18DA0-46BB-40EA-B1E0-7268FE4E08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0996" y="551606"/>
            <a:ext cx="534386" cy="759623"/>
          </a:xfrm>
          <a:prstGeom prst="rect">
            <a:avLst/>
          </a:prstGeom>
        </p:spPr>
      </p:pic>
    </p:spTree>
    <p:custDataLst>
      <p:tags r:id="rId1"/>
    </p:custDataLst>
    <p:extLst>
      <p:ext uri="{BB962C8B-B14F-4D97-AF65-F5344CB8AC3E}">
        <p14:creationId xmlns:p14="http://schemas.microsoft.com/office/powerpoint/2010/main" val="2354900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173" y="1438750"/>
            <a:ext cx="4910402" cy="3104674"/>
          </a:xfrm>
          <a:prstGeom prst="rect">
            <a:avLst/>
          </a:prstGeom>
        </p:spPr>
      </p:pic>
      <p:sp>
        <p:nvSpPr>
          <p:cNvPr id="2" name="Titel 1"/>
          <p:cNvSpPr>
            <a:spLocks noGrp="1"/>
          </p:cNvSpPr>
          <p:nvPr>
            <p:ph type="title"/>
          </p:nvPr>
        </p:nvSpPr>
        <p:spPr/>
        <p:txBody>
          <a:bodyPr/>
          <a:lstStyle/>
          <a:p>
            <a:r>
              <a:rPr lang="da-DK" dirty="0">
                <a:cs typeface="Arial" pitchFamily="34" charset="0"/>
              </a:rPr>
              <a:t>Dansk Standard – en stærk aktør i et europæisk og globalt standardiseringsnetværk</a:t>
            </a:r>
            <a:endParaRPr lang="da-DK" dirty="0"/>
          </a:p>
        </p:txBody>
      </p:sp>
      <p:sp>
        <p:nvSpPr>
          <p:cNvPr id="3" name="Pladsholder til tekst 2"/>
          <p:cNvSpPr>
            <a:spLocks noGrp="1"/>
          </p:cNvSpPr>
          <p:nvPr>
            <p:ph type="body" sz="quarter" idx="10"/>
          </p:nvPr>
        </p:nvSpPr>
        <p:spPr>
          <a:xfrm>
            <a:off x="446072" y="4163555"/>
            <a:ext cx="5219233" cy="723238"/>
          </a:xfrm>
        </p:spPr>
        <p:txBody>
          <a:bodyPr>
            <a:normAutofit/>
          </a:bodyPr>
          <a:lstStyle/>
          <a:p>
            <a:pPr marL="0" indent="0">
              <a:buNone/>
            </a:pPr>
            <a:r>
              <a:rPr lang="da-DK" sz="975" dirty="0">
                <a:cs typeface="Arial" pitchFamily="34" charset="0"/>
              </a:rPr>
              <a:t>ISO har 164 medlemslande som medlem ud af 194 lande i verden.</a:t>
            </a:r>
            <a:br>
              <a:rPr lang="da-DK" sz="975" dirty="0">
                <a:cs typeface="Arial" pitchFamily="34" charset="0"/>
              </a:rPr>
            </a:br>
            <a:r>
              <a:rPr lang="da-DK" sz="975" dirty="0">
                <a:cs typeface="Arial" pitchFamily="34" charset="0"/>
              </a:rPr>
              <a:t>Mere end </a:t>
            </a:r>
            <a:r>
              <a:rPr lang="da-DK" sz="975" dirty="0"/>
              <a:t>100.000 deltagere i mere end 3.000 arbejdsgrupper.</a:t>
            </a:r>
          </a:p>
        </p:txBody>
      </p:sp>
    </p:spTree>
    <p:custDataLst>
      <p:tags r:id="rId1"/>
    </p:custDataLst>
    <p:extLst>
      <p:ext uri="{BB962C8B-B14F-4D97-AF65-F5344CB8AC3E}">
        <p14:creationId xmlns:p14="http://schemas.microsoft.com/office/powerpoint/2010/main" val="1161437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6F0CD0-2598-4B07-8AD9-1DB3EDBDAA7B}"/>
              </a:ext>
            </a:extLst>
          </p:cNvPr>
          <p:cNvSpPr>
            <a:spLocks noGrp="1"/>
          </p:cNvSpPr>
          <p:nvPr>
            <p:ph type="title"/>
          </p:nvPr>
        </p:nvSpPr>
        <p:spPr>
          <a:xfrm>
            <a:off x="513001" y="756000"/>
            <a:ext cx="5738944" cy="555229"/>
          </a:xfrm>
        </p:spPr>
        <p:txBody>
          <a:bodyPr/>
          <a:lstStyle/>
          <a:p>
            <a:r>
              <a:rPr lang="da-DK" dirty="0"/>
              <a:t>Standarder inden for </a:t>
            </a:r>
            <a:br>
              <a:rPr lang="da-DK" dirty="0"/>
            </a:br>
            <a:r>
              <a:rPr lang="da-DK" dirty="0" err="1"/>
              <a:t>cyber</a:t>
            </a:r>
            <a:r>
              <a:rPr lang="da-DK" dirty="0"/>
              <a:t>- og informationssikkerhed</a:t>
            </a:r>
          </a:p>
        </p:txBody>
      </p:sp>
      <p:sp>
        <p:nvSpPr>
          <p:cNvPr id="3" name="Pladsholder til tekst 2">
            <a:extLst>
              <a:ext uri="{FF2B5EF4-FFF2-40B4-BE49-F238E27FC236}">
                <a16:creationId xmlns:a16="http://schemas.microsoft.com/office/drawing/2014/main" id="{06481231-B117-4352-9220-0EA50E92FB6D}"/>
              </a:ext>
            </a:extLst>
          </p:cNvPr>
          <p:cNvSpPr>
            <a:spLocks noGrp="1"/>
          </p:cNvSpPr>
          <p:nvPr>
            <p:ph type="body" sz="quarter" idx="10"/>
          </p:nvPr>
        </p:nvSpPr>
        <p:spPr/>
        <p:txBody>
          <a:bodyPr/>
          <a:lstStyle/>
          <a:p>
            <a:endParaRPr lang="da-DK" dirty="0"/>
          </a:p>
        </p:txBody>
      </p:sp>
      <p:graphicFrame>
        <p:nvGraphicFramePr>
          <p:cNvPr id="4" name="Pladsholder til indhold 3">
            <a:extLst>
              <a:ext uri="{FF2B5EF4-FFF2-40B4-BE49-F238E27FC236}">
                <a16:creationId xmlns:a16="http://schemas.microsoft.com/office/drawing/2014/main" id="{75F3D48A-76D5-41C2-9EB6-D3DF0C775C01}"/>
              </a:ext>
            </a:extLst>
          </p:cNvPr>
          <p:cNvGraphicFramePr>
            <a:graphicFrameLocks noGrp="1"/>
          </p:cNvGraphicFramePr>
          <p:nvPr>
            <p:ph idx="1"/>
            <p:extLst>
              <p:ext uri="{D42A27DB-BD31-4B8C-83A1-F6EECF244321}">
                <p14:modId xmlns:p14="http://schemas.microsoft.com/office/powerpoint/2010/main" val="3473149753"/>
              </p:ext>
            </p:extLst>
          </p:nvPr>
        </p:nvGraphicFramePr>
        <p:xfrm>
          <a:off x="513000" y="1531088"/>
          <a:ext cx="5738944" cy="29345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206955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FE32E-2E5D-429D-BBC6-A86D504C21E3}"/>
              </a:ext>
            </a:extLst>
          </p:cNvPr>
          <p:cNvSpPr>
            <a:spLocks noGrp="1"/>
          </p:cNvSpPr>
          <p:nvPr>
            <p:ph type="title"/>
          </p:nvPr>
        </p:nvSpPr>
        <p:spPr>
          <a:xfrm>
            <a:off x="513000" y="1181437"/>
            <a:ext cx="5811441" cy="339866"/>
          </a:xfrm>
        </p:spPr>
        <p:txBody>
          <a:bodyPr/>
          <a:lstStyle/>
          <a:p>
            <a:r>
              <a:rPr lang="da-DK" dirty="0"/>
              <a:t>Standarder for informationssikkerhed og </a:t>
            </a:r>
            <a:r>
              <a:rPr lang="da-DK" dirty="0" err="1"/>
              <a:t>privacy</a:t>
            </a:r>
            <a:r>
              <a:rPr lang="da-DK" dirty="0"/>
              <a:t> </a:t>
            </a:r>
          </a:p>
        </p:txBody>
      </p:sp>
      <p:sp>
        <p:nvSpPr>
          <p:cNvPr id="3" name="Pladsholder til tekst 2">
            <a:extLst>
              <a:ext uri="{FF2B5EF4-FFF2-40B4-BE49-F238E27FC236}">
                <a16:creationId xmlns:a16="http://schemas.microsoft.com/office/drawing/2014/main" id="{97CDEF86-76A0-43D7-9C88-7B92873A1FFE}"/>
              </a:ext>
            </a:extLst>
          </p:cNvPr>
          <p:cNvSpPr>
            <a:spLocks noGrp="1"/>
          </p:cNvSpPr>
          <p:nvPr>
            <p:ph type="body" sz="quarter" idx="10"/>
          </p:nvPr>
        </p:nvSpPr>
        <p:spPr>
          <a:xfrm>
            <a:off x="513001" y="1521304"/>
            <a:ext cx="2780457" cy="3398654"/>
          </a:xfrm>
        </p:spPr>
        <p:txBody>
          <a:bodyPr>
            <a:normAutofit fontScale="92500" lnSpcReduction="20000"/>
          </a:bodyPr>
          <a:lstStyle/>
          <a:p>
            <a:pPr marL="0" indent="0">
              <a:buNone/>
            </a:pPr>
            <a:r>
              <a:rPr lang="da-DK" sz="1100" b="1" dirty="0">
                <a:latin typeface="Verdana" panose="020B0604030504040204" pitchFamily="34" charset="0"/>
                <a:ea typeface="Verdana" panose="020B0604030504040204" pitchFamily="34" charset="0"/>
              </a:rPr>
              <a:t>ISO/IEC 27001 </a:t>
            </a:r>
            <a:br>
              <a:rPr lang="da-DK" sz="1100" b="1" dirty="0">
                <a:latin typeface="Verdana" panose="020B0604030504040204" pitchFamily="34" charset="0"/>
                <a:ea typeface="Verdana" panose="020B0604030504040204" pitchFamily="34" charset="0"/>
              </a:rPr>
            </a:br>
            <a:r>
              <a:rPr lang="da-DK" sz="1100" dirty="0">
                <a:latin typeface="Verdana" panose="020B0604030504040204" pitchFamily="34" charset="0"/>
                <a:ea typeface="Verdana" panose="020B0604030504040204" pitchFamily="34" charset="0"/>
              </a:rPr>
              <a:t>Information security management systems — </a:t>
            </a:r>
            <a:r>
              <a:rPr lang="da-DK" sz="1100" dirty="0" err="1">
                <a:latin typeface="Verdana" panose="020B0604030504040204" pitchFamily="34" charset="0"/>
                <a:ea typeface="Verdana" panose="020B0604030504040204" pitchFamily="34" charset="0"/>
              </a:rPr>
              <a:t>Requirements</a:t>
            </a:r>
            <a:br>
              <a:rPr lang="da-DK" sz="1100" dirty="0">
                <a:latin typeface="Verdana" panose="020B0604030504040204" pitchFamily="34" charset="0"/>
                <a:ea typeface="Verdana" panose="020B0604030504040204" pitchFamily="34" charset="0"/>
              </a:rPr>
            </a:br>
            <a:endParaRPr lang="da-DK" sz="1100" dirty="0">
              <a:latin typeface="Verdana" panose="020B0604030504040204" pitchFamily="34" charset="0"/>
              <a:ea typeface="Verdana" panose="020B0604030504040204" pitchFamily="34" charset="0"/>
            </a:endParaRPr>
          </a:p>
          <a:p>
            <a:pPr marL="0" indent="0">
              <a:buNone/>
            </a:pPr>
            <a:r>
              <a:rPr lang="da-DK" sz="1100" b="1" dirty="0">
                <a:latin typeface="Verdana" panose="020B0604030504040204" pitchFamily="34" charset="0"/>
                <a:ea typeface="Verdana" panose="020B0604030504040204" pitchFamily="34" charset="0"/>
              </a:rPr>
              <a:t>ISO/IEC 27002 </a:t>
            </a:r>
            <a:br>
              <a:rPr lang="da-DK" sz="1100" b="1" dirty="0">
                <a:latin typeface="Verdana" panose="020B0604030504040204" pitchFamily="34" charset="0"/>
                <a:ea typeface="Verdana" panose="020B0604030504040204" pitchFamily="34" charset="0"/>
              </a:rPr>
            </a:br>
            <a:r>
              <a:rPr lang="da-DK" sz="1100" dirty="0">
                <a:latin typeface="Verdana" panose="020B0604030504040204" pitchFamily="34" charset="0"/>
                <a:ea typeface="Verdana" panose="020B0604030504040204" pitchFamily="34" charset="0"/>
              </a:rPr>
              <a:t>Code of practice for information security </a:t>
            </a:r>
            <a:r>
              <a:rPr lang="da-DK" sz="1100" dirty="0" err="1">
                <a:latin typeface="Verdana" panose="020B0604030504040204" pitchFamily="34" charset="0"/>
                <a:ea typeface="Verdana" panose="020B0604030504040204" pitchFamily="34" charset="0"/>
              </a:rPr>
              <a:t>controls</a:t>
            </a:r>
            <a:endParaRPr lang="da-DK" sz="1100" dirty="0">
              <a:latin typeface="Verdana" panose="020B0604030504040204" pitchFamily="34" charset="0"/>
              <a:ea typeface="Verdana" panose="020B0604030504040204" pitchFamily="34" charset="0"/>
            </a:endParaRPr>
          </a:p>
          <a:p>
            <a:pPr marL="0" indent="0">
              <a:buNone/>
            </a:pPr>
            <a:endParaRPr lang="da-DK" sz="1100" dirty="0">
              <a:latin typeface="Verdana" panose="020B0604030504040204" pitchFamily="34" charset="0"/>
              <a:ea typeface="Verdana" panose="020B0604030504040204" pitchFamily="34" charset="0"/>
            </a:endParaRPr>
          </a:p>
          <a:p>
            <a:pPr marL="0" indent="0">
              <a:buNone/>
            </a:pPr>
            <a:r>
              <a:rPr lang="da-DK" sz="1100" b="1" dirty="0">
                <a:latin typeface="Verdana" panose="020B0604030504040204" pitchFamily="34" charset="0"/>
                <a:ea typeface="Verdana" panose="020B0604030504040204" pitchFamily="34" charset="0"/>
              </a:rPr>
              <a:t>ISO/IEC 27005 </a:t>
            </a:r>
            <a:br>
              <a:rPr lang="da-DK" sz="1100" b="1" dirty="0">
                <a:latin typeface="Verdana" panose="020B0604030504040204" pitchFamily="34" charset="0"/>
                <a:ea typeface="Verdana" panose="020B0604030504040204" pitchFamily="34" charset="0"/>
              </a:rPr>
            </a:br>
            <a:r>
              <a:rPr lang="da-DK" sz="1100" dirty="0">
                <a:latin typeface="Verdana" panose="020B0604030504040204" pitchFamily="34" charset="0"/>
                <a:ea typeface="Verdana" panose="020B0604030504040204" pitchFamily="34" charset="0"/>
              </a:rPr>
              <a:t>Information security </a:t>
            </a:r>
            <a:r>
              <a:rPr lang="da-DK" sz="1100" dirty="0" err="1">
                <a:latin typeface="Verdana" panose="020B0604030504040204" pitchFamily="34" charset="0"/>
                <a:ea typeface="Verdana" panose="020B0604030504040204" pitchFamily="34" charset="0"/>
              </a:rPr>
              <a:t>risk</a:t>
            </a:r>
            <a:r>
              <a:rPr lang="da-DK" sz="1100" dirty="0">
                <a:latin typeface="Verdana" panose="020B0604030504040204" pitchFamily="34" charset="0"/>
                <a:ea typeface="Verdana" panose="020B0604030504040204" pitchFamily="34" charset="0"/>
              </a:rPr>
              <a:t> management</a:t>
            </a:r>
          </a:p>
          <a:p>
            <a:pPr marL="0" indent="0">
              <a:buNone/>
            </a:pPr>
            <a:endParaRPr lang="en-US" sz="1100" dirty="0">
              <a:latin typeface="Verdana" panose="020B0604030504040204" pitchFamily="34" charset="0"/>
              <a:ea typeface="Verdana" panose="020B0604030504040204" pitchFamily="34" charset="0"/>
            </a:endParaRPr>
          </a:p>
          <a:p>
            <a:pPr marL="0" indent="0">
              <a:buNone/>
            </a:pPr>
            <a:r>
              <a:rPr lang="en-US" sz="1100" b="1" dirty="0">
                <a:latin typeface="Verdana" panose="020B0604030504040204" pitchFamily="34" charset="0"/>
                <a:ea typeface="Verdana" panose="020B0604030504040204" pitchFamily="34" charset="0"/>
              </a:rPr>
              <a:t>ISO/IEC 27701 </a:t>
            </a:r>
            <a:br>
              <a:rPr lang="en-US" sz="1100" b="1" dirty="0">
                <a:latin typeface="Verdana" panose="020B0604030504040204" pitchFamily="34" charset="0"/>
                <a:ea typeface="Verdana" panose="020B0604030504040204" pitchFamily="34" charset="0"/>
              </a:rPr>
            </a:br>
            <a:r>
              <a:rPr lang="en-US" sz="1100" dirty="0">
                <a:latin typeface="Verdana" panose="020B0604030504040204" pitchFamily="34" charset="0"/>
                <a:ea typeface="Verdana" panose="020B0604030504040204" pitchFamily="34" charset="0"/>
              </a:rPr>
              <a:t>Extension to ISO/IEC 27001 and ISO/IEC 27002 for privacy information management — Requirements and guidelines</a:t>
            </a:r>
          </a:p>
          <a:p>
            <a:pPr marL="0" indent="0">
              <a:buNone/>
            </a:pPr>
            <a:endParaRPr lang="da-DK" sz="1100" dirty="0">
              <a:latin typeface="Verdana" panose="020B0604030504040204" pitchFamily="34" charset="0"/>
              <a:ea typeface="Verdana" panose="020B0604030504040204" pitchFamily="34" charset="0"/>
            </a:endParaRPr>
          </a:p>
          <a:p>
            <a:pPr marL="0" indent="0">
              <a:buNone/>
            </a:pPr>
            <a:r>
              <a:rPr lang="da-DK" sz="1100" b="1" dirty="0">
                <a:latin typeface="Verdana" panose="020B0604030504040204" pitchFamily="34" charset="0"/>
                <a:ea typeface="Verdana" panose="020B0604030504040204" pitchFamily="34" charset="0"/>
              </a:rPr>
              <a:t>ISO/IEC 29134 </a:t>
            </a:r>
            <a:br>
              <a:rPr lang="da-DK" sz="1100" b="1" dirty="0">
                <a:latin typeface="Verdana" panose="020B0604030504040204" pitchFamily="34" charset="0"/>
                <a:ea typeface="Verdana" panose="020B0604030504040204" pitchFamily="34" charset="0"/>
              </a:rPr>
            </a:br>
            <a:r>
              <a:rPr lang="en-US" sz="1100" dirty="0">
                <a:latin typeface="Verdana" panose="020B0604030504040204" pitchFamily="34" charset="0"/>
                <a:ea typeface="Verdana" panose="020B0604030504040204" pitchFamily="34" charset="0"/>
              </a:rPr>
              <a:t>Guidelines for privacy impact assessment</a:t>
            </a:r>
            <a:endParaRPr lang="da-DK" dirty="0"/>
          </a:p>
        </p:txBody>
      </p:sp>
      <p:graphicFrame>
        <p:nvGraphicFramePr>
          <p:cNvPr id="4" name="Pladsholder til indhold 3">
            <a:extLst>
              <a:ext uri="{FF2B5EF4-FFF2-40B4-BE49-F238E27FC236}">
                <a16:creationId xmlns:a16="http://schemas.microsoft.com/office/drawing/2014/main" id="{46FF4E48-8B5B-497B-BF21-2F8D92345C62}"/>
              </a:ext>
            </a:extLst>
          </p:cNvPr>
          <p:cNvGraphicFramePr>
            <a:graphicFrameLocks/>
          </p:cNvGraphicFramePr>
          <p:nvPr>
            <p:extLst>
              <p:ext uri="{D42A27DB-BD31-4B8C-83A1-F6EECF244321}">
                <p14:modId xmlns:p14="http://schemas.microsoft.com/office/powerpoint/2010/main" val="3245053068"/>
              </p:ext>
            </p:extLst>
          </p:nvPr>
        </p:nvGraphicFramePr>
        <p:xfrm>
          <a:off x="513000" y="184299"/>
          <a:ext cx="2513735" cy="817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Billede 6">
            <a:extLst>
              <a:ext uri="{FF2B5EF4-FFF2-40B4-BE49-F238E27FC236}">
                <a16:creationId xmlns:a16="http://schemas.microsoft.com/office/drawing/2014/main" id="{589095B7-7E02-461B-91A3-DF71224D6655}"/>
              </a:ext>
            </a:extLst>
          </p:cNvPr>
          <p:cNvPicPr>
            <a:picLocks noChangeAspect="1"/>
          </p:cNvPicPr>
          <p:nvPr/>
        </p:nvPicPr>
        <p:blipFill>
          <a:blip r:embed="rId9"/>
          <a:stretch>
            <a:fillRect/>
          </a:stretch>
        </p:blipFill>
        <p:spPr>
          <a:xfrm>
            <a:off x="3403015" y="2103992"/>
            <a:ext cx="3163672" cy="1759874"/>
          </a:xfrm>
          <a:prstGeom prst="rect">
            <a:avLst/>
          </a:prstGeom>
        </p:spPr>
      </p:pic>
    </p:spTree>
    <p:custDataLst>
      <p:tags r:id="rId1"/>
    </p:custDataLst>
    <p:extLst>
      <p:ext uri="{BB962C8B-B14F-4D97-AF65-F5344CB8AC3E}">
        <p14:creationId xmlns:p14="http://schemas.microsoft.com/office/powerpoint/2010/main" val="5977807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heme/theme1.xml><?xml version="1.0" encoding="utf-8"?>
<a:theme xmlns:a="http://schemas.openxmlformats.org/drawingml/2006/main" name="Præsentation: Forsider">
  <a:themeElements>
    <a:clrScheme name="Kl7 2017">
      <a:dk1>
        <a:srgbClr val="000000"/>
      </a:dk1>
      <a:lt1>
        <a:sysClr val="window" lastClr="FFFFFF"/>
      </a:lt1>
      <a:dk2>
        <a:srgbClr val="2E3244"/>
      </a:dk2>
      <a:lt2>
        <a:srgbClr val="D95B57"/>
      </a:lt2>
      <a:accent1>
        <a:srgbClr val="2E3244"/>
      </a:accent1>
      <a:accent2>
        <a:srgbClr val="D95B57"/>
      </a:accent2>
      <a:accent3>
        <a:srgbClr val="9BBB59"/>
      </a:accent3>
      <a:accent4>
        <a:srgbClr val="555555"/>
      </a:accent4>
      <a:accent5>
        <a:srgbClr val="000000"/>
      </a:accent5>
      <a:accent6>
        <a:srgbClr val="F79646"/>
      </a:accent6>
      <a:hlink>
        <a:srgbClr val="0000FF"/>
      </a:hlink>
      <a:folHlink>
        <a:srgbClr val="800080"/>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tailEnd type="none"/>
        </a:ln>
        <a:effectLst>
          <a:outerShdw dist="20000" sx="1000" sy="1000" rotWithShape="0">
            <a:srgbClr val="000000"/>
          </a:outerShdw>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æsentation2" id="{CC9529DB-BAA6-D046-917D-3284D5B617F2}" vid="{86346590-45AB-A440-9385-11C40E9E49B3}"/>
    </a:ext>
  </a:extLst>
</a:theme>
</file>

<file path=ppt/theme/theme10.xml><?xml version="1.0" encoding="utf-8"?>
<a:theme xmlns:a="http://schemas.openxmlformats.org/drawingml/2006/main" name="2_Dansk Standard">
  <a:themeElements>
    <a:clrScheme name="Dansk Standard">
      <a:dk1>
        <a:sysClr val="windowText" lastClr="000000"/>
      </a:dk1>
      <a:lt1>
        <a:sysClr val="window" lastClr="FFFFFF"/>
      </a:lt1>
      <a:dk2>
        <a:srgbClr val="003C67"/>
      </a:dk2>
      <a:lt2>
        <a:srgbClr val="A7B0B5"/>
      </a:lt2>
      <a:accent1>
        <a:srgbClr val="F7941E"/>
      </a:accent1>
      <a:accent2>
        <a:srgbClr val="C1CD23"/>
      </a:accent2>
      <a:accent3>
        <a:srgbClr val="26BCD7"/>
      </a:accent3>
      <a:accent4>
        <a:srgbClr val="003C67"/>
      </a:accent4>
      <a:accent5>
        <a:srgbClr val="A7B0B5"/>
      </a:accent5>
      <a:accent6>
        <a:srgbClr val="000000"/>
      </a:accent6>
      <a:hlink>
        <a:srgbClr val="0000FF"/>
      </a:hlink>
      <a:folHlink>
        <a:srgbClr val="800080"/>
      </a:folHlink>
    </a:clrScheme>
    <a:fontScheme name="Dansk Standard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6350" cap="flat" cmpd="sng" algn="ctr">
          <a:noFill/>
          <a:prstDash val="solid"/>
          <a:round/>
          <a:headEnd type="none" w="med" len="med"/>
          <a:tailEnd type="none" w="med" len="med"/>
        </a:ln>
        <a:effectLst/>
      </a:spPr>
      <a:bodyPr vert="horz" wrap="square" lIns="90000" tIns="54000" rIns="90000" bIns="54000" numCol="1" rtlCol="0" anchor="t" anchorCtr="0" compatLnSpc="1">
        <a:prstTxWarp prst="textNoShape">
          <a:avLst/>
        </a:prstTxWarp>
        <a:noAutofit/>
      </a:bodyPr>
      <a:lstStyle>
        <a:defPPr marL="0" marR="0" indent="0" algn="l" defTabSz="914400" rtl="0" eaLnBrk="1" fontAlgn="base" latinLnBrk="0" hangingPunct="1">
          <a:lnSpc>
            <a:spcPct val="100000"/>
          </a:lnSpc>
          <a:spcBef>
            <a:spcPts val="0"/>
          </a:spcBef>
          <a:spcAft>
            <a:spcPct val="0"/>
          </a:spcAft>
          <a:buClrTx/>
          <a:buSzTx/>
          <a:buFontTx/>
          <a:buNone/>
          <a:tabLst/>
          <a:defRPr kumimoji="0" sz="1600" b="0" i="0" u="none" strike="noStrike" cap="none" normalizeH="0" baseline="0" noProof="0" dirty="0" smtClean="0">
            <a:ln>
              <a:noFill/>
            </a:ln>
            <a:solidFill>
              <a:schemeClr val="bg1"/>
            </a:solidFill>
            <a:effectLst/>
            <a:latin typeface="Verdana" pitchFamily="34" charset="0"/>
          </a:defRPr>
        </a:defPPr>
      </a:lstStyle>
    </a:spDef>
    <a:lnDef>
      <a:spPr bwMode="auto">
        <a:solidFill>
          <a:schemeClr val="accent1"/>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defRPr sz="1600" noProof="0" dirty="0" smtClean="0"/>
        </a:defPPr>
      </a:lstStyle>
    </a:txDef>
  </a:objectDefaults>
  <a:extraClrSchemeLst/>
  <a:extLst>
    <a:ext uri="{05A4C25C-085E-4340-85A3-A5531E510DB2}">
      <thm15:themeFamily xmlns:thm15="http://schemas.microsoft.com/office/thememl/2012/main" name="Dansk Standard.potx [Skrivebeskyttet]" id="{0B28C2FB-3A72-43FA-A76A-3575043D9AF9}" vid="{8FF7411E-15A7-44B0-A5D9-4C01CF705BC3}"/>
    </a:ext>
  </a:extLst>
</a:theme>
</file>

<file path=ppt/theme/theme1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æsentation: Sort header">
  <a:themeElements>
    <a:clrScheme name="Kl7 2017">
      <a:dk1>
        <a:srgbClr val="000000"/>
      </a:dk1>
      <a:lt1>
        <a:sysClr val="window" lastClr="FFFFFF"/>
      </a:lt1>
      <a:dk2>
        <a:srgbClr val="2E3244"/>
      </a:dk2>
      <a:lt2>
        <a:srgbClr val="D95B57"/>
      </a:lt2>
      <a:accent1>
        <a:srgbClr val="2E3244"/>
      </a:accent1>
      <a:accent2>
        <a:srgbClr val="D95B57"/>
      </a:accent2>
      <a:accent3>
        <a:srgbClr val="9BBB59"/>
      </a:accent3>
      <a:accent4>
        <a:srgbClr val="555555"/>
      </a:accent4>
      <a:accent5>
        <a:srgbClr val="000000"/>
      </a:accent5>
      <a:accent6>
        <a:srgbClr val="F79646"/>
      </a:accent6>
      <a:hlink>
        <a:srgbClr val="0000FF"/>
      </a:hlink>
      <a:folHlink>
        <a:srgbClr val="800080"/>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tailEnd type="none"/>
        </a:ln>
        <a:effectLst>
          <a:outerShdw dist="20000" sx="1000" sy="1000" rotWithShape="0">
            <a:srgbClr val="000000"/>
          </a:outerShdw>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æsentation2" id="{CC9529DB-BAA6-D046-917D-3284D5B617F2}" vid="{6A84FA40-0416-484E-AF7C-E520930C91AA}"/>
    </a:ext>
  </a:extLst>
</a:theme>
</file>

<file path=ppt/theme/theme3.xml><?xml version="1.0" encoding="utf-8"?>
<a:theme xmlns:a="http://schemas.openxmlformats.org/drawingml/2006/main" name="1_Præsentation: Grøn header">
  <a:themeElements>
    <a:clrScheme name="Kl7 2017">
      <a:dk1>
        <a:srgbClr val="000000"/>
      </a:dk1>
      <a:lt1>
        <a:sysClr val="window" lastClr="FFFFFF"/>
      </a:lt1>
      <a:dk2>
        <a:srgbClr val="2E3244"/>
      </a:dk2>
      <a:lt2>
        <a:srgbClr val="D95B57"/>
      </a:lt2>
      <a:accent1>
        <a:srgbClr val="2E3244"/>
      </a:accent1>
      <a:accent2>
        <a:srgbClr val="D95B57"/>
      </a:accent2>
      <a:accent3>
        <a:srgbClr val="9BBB59"/>
      </a:accent3>
      <a:accent4>
        <a:srgbClr val="555555"/>
      </a:accent4>
      <a:accent5>
        <a:srgbClr val="000000"/>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tailEnd type="none"/>
        </a:ln>
        <a:effectLst>
          <a:outerShdw dist="20000" sx="1000" sy="1000" rotWithShape="0">
            <a:srgbClr val="000000"/>
          </a:outerShdw>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æsentation2" id="{CC9529DB-BAA6-D046-917D-3284D5B617F2}" vid="{2AA686E8-2421-4E43-979A-98A734ABFAE4}"/>
    </a:ext>
  </a:extLst>
</a:theme>
</file>

<file path=ppt/theme/theme4.xml><?xml version="1.0" encoding="utf-8"?>
<a:theme xmlns:a="http://schemas.openxmlformats.org/drawingml/2006/main" name="DBA_CF_DMF114">
  <a:themeElements>
    <a:clrScheme name="Current">
      <a:dk1>
        <a:srgbClr val="000000"/>
      </a:dk1>
      <a:lt1>
        <a:srgbClr val="FFFFFF"/>
      </a:lt1>
      <a:dk2>
        <a:srgbClr val="000000"/>
      </a:dk2>
      <a:lt2>
        <a:srgbClr val="FFFFFF"/>
      </a:lt2>
      <a:accent1>
        <a:srgbClr val="CADCE0"/>
      </a:accent1>
      <a:accent2>
        <a:srgbClr val="72A3AE"/>
      </a:accent2>
      <a:accent3>
        <a:srgbClr val="194F97"/>
      </a:accent3>
      <a:accent4>
        <a:srgbClr val="841618"/>
      </a:accent4>
      <a:accent5>
        <a:srgbClr val="D2A038"/>
      </a:accent5>
      <a:accent6>
        <a:srgbClr val="808080"/>
      </a:accent6>
      <a:hlink>
        <a:srgbClr val="194F97"/>
      </a:hlink>
      <a:folHlink>
        <a:srgbClr val="841618"/>
      </a:folHlink>
    </a:clrScheme>
    <a:fontScheme name="Custom 303">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CADCE0"/>
        </a:accent1>
        <a:accent2>
          <a:srgbClr val="72A3AE"/>
        </a:accent2>
        <a:accent3>
          <a:srgbClr val="194F97"/>
        </a:accent3>
        <a:accent4>
          <a:srgbClr val="841618"/>
        </a:accent4>
        <a:accent5>
          <a:srgbClr val="D2A038"/>
        </a:accent5>
        <a:accent6>
          <a:srgbClr val="808080"/>
        </a:accent6>
        <a:hlink>
          <a:srgbClr val="194F97"/>
        </a:hlink>
        <a:folHlink>
          <a:srgbClr val="84161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ansk Standard">
  <a:themeElements>
    <a:clrScheme name="Dansk Standard">
      <a:dk1>
        <a:sysClr val="windowText" lastClr="000000"/>
      </a:dk1>
      <a:lt1>
        <a:sysClr val="window" lastClr="FFFFFF"/>
      </a:lt1>
      <a:dk2>
        <a:srgbClr val="003C67"/>
      </a:dk2>
      <a:lt2>
        <a:srgbClr val="A7B0B5"/>
      </a:lt2>
      <a:accent1>
        <a:srgbClr val="F7941E"/>
      </a:accent1>
      <a:accent2>
        <a:srgbClr val="C1CD23"/>
      </a:accent2>
      <a:accent3>
        <a:srgbClr val="26BCD7"/>
      </a:accent3>
      <a:accent4>
        <a:srgbClr val="003C67"/>
      </a:accent4>
      <a:accent5>
        <a:srgbClr val="A7B0B5"/>
      </a:accent5>
      <a:accent6>
        <a:srgbClr val="000000"/>
      </a:accent6>
      <a:hlink>
        <a:srgbClr val="0000FF"/>
      </a:hlink>
      <a:folHlink>
        <a:srgbClr val="800080"/>
      </a:folHlink>
    </a:clrScheme>
    <a:fontScheme name="Dansk Standard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6350" cap="flat" cmpd="sng" algn="ctr">
          <a:noFill/>
          <a:prstDash val="solid"/>
          <a:round/>
          <a:headEnd type="none" w="med" len="med"/>
          <a:tailEnd type="none" w="med" len="med"/>
        </a:ln>
        <a:effectLst/>
      </a:spPr>
      <a:bodyPr vert="horz" wrap="square" lIns="90000" tIns="54000" rIns="90000" bIns="54000" numCol="1" rtlCol="0" anchor="t" anchorCtr="0" compatLnSpc="1">
        <a:prstTxWarp prst="textNoShape">
          <a:avLst/>
        </a:prstTxWarp>
        <a:noAutofit/>
      </a:bodyPr>
      <a:lstStyle>
        <a:defPPr marL="0" marR="0" indent="0" algn="l" defTabSz="914400" rtl="0" eaLnBrk="1" fontAlgn="base" latinLnBrk="0" hangingPunct="1">
          <a:lnSpc>
            <a:spcPct val="100000"/>
          </a:lnSpc>
          <a:spcBef>
            <a:spcPts val="0"/>
          </a:spcBef>
          <a:spcAft>
            <a:spcPct val="0"/>
          </a:spcAft>
          <a:buClrTx/>
          <a:buSzTx/>
          <a:buFontTx/>
          <a:buNone/>
          <a:tabLst/>
          <a:defRPr kumimoji="0" sz="1600" b="0" i="0" u="none" strike="noStrike" cap="none" normalizeH="0" baseline="0" noProof="0" dirty="0" smtClean="0">
            <a:ln>
              <a:noFill/>
            </a:ln>
            <a:solidFill>
              <a:schemeClr val="bg1"/>
            </a:solidFill>
            <a:effectLst/>
            <a:latin typeface="Verdana" pitchFamily="34" charset="0"/>
          </a:defRPr>
        </a:defPPr>
      </a:lstStyle>
    </a:spDef>
    <a:lnDef>
      <a:spPr bwMode="auto">
        <a:solidFill>
          <a:schemeClr val="accent1"/>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defRPr sz="1600" noProof="0" dirty="0" smtClean="0"/>
        </a:defPPr>
      </a:lstStyle>
    </a:txDef>
  </a:objectDefaults>
  <a:extraClrSchemeLst/>
  <a:extLst>
    <a:ext uri="{05A4C25C-085E-4340-85A3-A5531E510DB2}">
      <thm15:themeFamily xmlns:thm15="http://schemas.microsoft.com/office/thememl/2012/main" name="Dansk Standard.potx [Skrivebeskyttet]" id="{0B28C2FB-3A72-43FA-A76A-3575043D9AF9}" vid="{8FF7411E-15A7-44B0-A5D9-4C01CF705BC3}"/>
    </a:ext>
  </a:extLst>
</a:theme>
</file>

<file path=ppt/theme/theme6.xml><?xml version="1.0" encoding="utf-8"?>
<a:theme xmlns:a="http://schemas.openxmlformats.org/drawingml/2006/main" name="Kontortema">
  <a:themeElements>
    <a:clrScheme name="Brugerdefineret 3">
      <a:dk1>
        <a:srgbClr val="00203D"/>
      </a:dk1>
      <a:lt1>
        <a:srgbClr val="FFFFFF"/>
      </a:lt1>
      <a:dk2>
        <a:srgbClr val="88BFE8"/>
      </a:dk2>
      <a:lt2>
        <a:srgbClr val="AEB2B2"/>
      </a:lt2>
      <a:accent1>
        <a:srgbClr val="00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nsk Standard Lyseblå.pptx" id="{81F30063-5935-456A-BD1D-A04EDE7B8E32}" vid="{716F3A78-63F8-44F7-A5E7-1B8062BD51A7}"/>
    </a:ext>
  </a:extLst>
</a:theme>
</file>

<file path=ppt/theme/theme7.xml><?xml version="1.0" encoding="utf-8"?>
<a:theme xmlns:a="http://schemas.openxmlformats.org/drawingml/2006/main" name="Default Theme">
  <a:themeElements>
    <a:clrScheme name="Brugerdefineret 3">
      <a:dk1>
        <a:srgbClr val="00203D"/>
      </a:dk1>
      <a:lt1>
        <a:srgbClr val="FFFFFF"/>
      </a:lt1>
      <a:dk2>
        <a:srgbClr val="88BFE8"/>
      </a:dk2>
      <a:lt2>
        <a:srgbClr val="AEB2B2"/>
      </a:lt2>
      <a:accent1>
        <a:srgbClr val="00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fault Theme" id="{DF030ABE-BC59-4145-B254-C486FC3627CD}" vid="{3AA32955-393A-48E6-8110-93FAD05EB1E8}"/>
    </a:ext>
  </a:extLst>
</a:theme>
</file>

<file path=ppt/theme/theme8.xml><?xml version="1.0" encoding="utf-8"?>
<a:theme xmlns:a="http://schemas.openxmlformats.org/drawingml/2006/main" name="Powerpoint CFCS DAN IKL">
  <a:themeElements>
    <a:clrScheme name="FE">
      <a:dk1>
        <a:sysClr val="windowText" lastClr="000000"/>
      </a:dk1>
      <a:lt1>
        <a:sysClr val="window" lastClr="FFFFFF"/>
      </a:lt1>
      <a:dk2>
        <a:srgbClr val="3F5C59"/>
      </a:dk2>
      <a:lt2>
        <a:srgbClr val="FFFFFF"/>
      </a:lt2>
      <a:accent1>
        <a:srgbClr val="597E50"/>
      </a:accent1>
      <a:accent2>
        <a:srgbClr val="002855"/>
      </a:accent2>
      <a:accent3>
        <a:srgbClr val="489FD8"/>
      </a:accent3>
      <a:accent4>
        <a:srgbClr val="F5821E"/>
      </a:accent4>
      <a:accent5>
        <a:srgbClr val="8D1B3D"/>
      </a:accent5>
      <a:accent6>
        <a:srgbClr val="C8102E"/>
      </a:accent6>
      <a:hlink>
        <a:srgbClr val="0000FF"/>
      </a:hlink>
      <a:folHlink>
        <a:srgbClr val="800080"/>
      </a:folHlink>
    </a:clrScheme>
    <a:fontScheme name="Forsvarsministerie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125000"/>
          </a:lnSpc>
          <a:defRPr sz="12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5000"/>
          </a:lnSpc>
          <a:defRPr sz="1200" dirty="0" err="1"/>
        </a:defPPr>
      </a:lstStyle>
    </a:txDef>
  </a:objectDefaults>
  <a:extraClrSchemeLst/>
  <a:extLst>
    <a:ext uri="{05A4C25C-085E-4340-85A3-A5531E510DB2}">
      <thm15:themeFamily xmlns:thm15="http://schemas.microsoft.com/office/thememl/2012/main" name="4-3 FE DK.potx" id="{531A9540-1809-4342-A2AE-BE809B43E254}" vid="{C5B57275-37CF-453C-A403-B00F8D4F9A28}"/>
    </a:ext>
  </a:extLst>
</a:theme>
</file>

<file path=ppt/theme/theme9.xml><?xml version="1.0" encoding="utf-8"?>
<a:theme xmlns:a="http://schemas.openxmlformats.org/drawingml/2006/main" name="3_Kontortema">
  <a:themeElements>
    <a:clrScheme name="Brugerdefineret 3">
      <a:dk1>
        <a:srgbClr val="00203D"/>
      </a:dk1>
      <a:lt1>
        <a:srgbClr val="FFFFFF"/>
      </a:lt1>
      <a:dk2>
        <a:srgbClr val="88BFE8"/>
      </a:dk2>
      <a:lt2>
        <a:srgbClr val="AEB2B2"/>
      </a:lt2>
      <a:accent1>
        <a:srgbClr val="00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nsk Standard Blå.potx" id="{87729A43-635B-408C-A4C6-FF48F03B3606}" vid="{14898370-7EF2-4C99-B96D-6D90AF88EB9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9D6D9514B82648AB178DA3C29DF73C" ma:contentTypeVersion="10" ma:contentTypeDescription="Create a new document." ma:contentTypeScope="" ma:versionID="46c6226e7c73e463e853973f2596abf2">
  <xsd:schema xmlns:xsd="http://www.w3.org/2001/XMLSchema" xmlns:xs="http://www.w3.org/2001/XMLSchema" xmlns:p="http://schemas.microsoft.com/office/2006/metadata/properties" xmlns:ns2="9b3e1411-4cdc-44bc-9f66-1a8bf37e430c" xmlns:ns3="d5f2dc96-e59c-413b-91aa-8076d57e49b2" targetNamespace="http://schemas.microsoft.com/office/2006/metadata/properties" ma:root="true" ma:fieldsID="0f40180ba74caab3f92966e2aa6d07b8" ns2:_="" ns3:_="">
    <xsd:import namespace="9b3e1411-4cdc-44bc-9f66-1a8bf37e430c"/>
    <xsd:import namespace="d5f2dc96-e59c-413b-91aa-8076d57e49b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3e1411-4cdc-44bc-9f66-1a8bf37e43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f2dc96-e59c-413b-91aa-8076d57e49b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58B4A3-DA9D-49C8-A535-425A91186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3e1411-4cdc-44bc-9f66-1a8bf37e430c"/>
    <ds:schemaRef ds:uri="d5f2dc96-e59c-413b-91aa-8076d57e49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2E6A96-E11F-4CC9-BD1A-F785ADB999BC}">
  <ds:schemaRefs>
    <ds:schemaRef ds:uri="http://schemas.microsoft.com/office/2006/metadata/properties"/>
    <ds:schemaRef ds:uri="http://purl.org/dc/elements/1.1/"/>
    <ds:schemaRef ds:uri="9b3e1411-4cdc-44bc-9f66-1a8bf37e430c"/>
    <ds:schemaRef ds:uri="http://schemas.openxmlformats.org/package/2006/metadata/core-properties"/>
    <ds:schemaRef ds:uri="http://purl.org/dc/terms/"/>
    <ds:schemaRef ds:uri="http://www.w3.org/XML/1998/namespace"/>
    <ds:schemaRef ds:uri="http://schemas.microsoft.com/office/infopath/2007/PartnerControls"/>
    <ds:schemaRef ds:uri="http://schemas.microsoft.com/office/2006/documentManagement/types"/>
    <ds:schemaRef ds:uri="http://purl.org/dc/dcmitype/"/>
  </ds:schemaRefs>
</ds:datastoreItem>
</file>

<file path=customXml/itemProps3.xml><?xml version="1.0" encoding="utf-8"?>
<ds:datastoreItem xmlns:ds="http://schemas.openxmlformats.org/officeDocument/2006/customXml" ds:itemID="{717E0313-A2CE-44F3-8A2A-B150B4FDB3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61282</TotalTime>
  <Words>4569</Words>
  <Application>Microsoft Office PowerPoint</Application>
  <PresentationFormat>Brugerdefineret</PresentationFormat>
  <Paragraphs>349</Paragraphs>
  <Slides>26</Slides>
  <Notes>20</Notes>
  <HiddenSlides>0</HiddenSlides>
  <MMClips>0</MMClips>
  <ScaleCrop>false</ScaleCrop>
  <HeadingPairs>
    <vt:vector size="8" baseType="variant">
      <vt:variant>
        <vt:lpstr>Benyttede skrifttyper</vt:lpstr>
      </vt:variant>
      <vt:variant>
        <vt:i4>7</vt:i4>
      </vt:variant>
      <vt:variant>
        <vt:lpstr>Tema</vt:lpstr>
      </vt:variant>
      <vt:variant>
        <vt:i4>10</vt:i4>
      </vt:variant>
      <vt:variant>
        <vt:lpstr>Integrerede OLE-servere</vt:lpstr>
      </vt:variant>
      <vt:variant>
        <vt:i4>1</vt:i4>
      </vt:variant>
      <vt:variant>
        <vt:lpstr>Slidetitler</vt:lpstr>
      </vt:variant>
      <vt:variant>
        <vt:i4>26</vt:i4>
      </vt:variant>
    </vt:vector>
  </HeadingPairs>
  <TitlesOfParts>
    <vt:vector size="44" baseType="lpstr">
      <vt:lpstr>Arial</vt:lpstr>
      <vt:lpstr>Avenir Book</vt:lpstr>
      <vt:lpstr>Calibri</vt:lpstr>
      <vt:lpstr>Geogrotesque Thin</vt:lpstr>
      <vt:lpstr>Source Sans Pro</vt:lpstr>
      <vt:lpstr>Verdana</vt:lpstr>
      <vt:lpstr>Wingdings</vt:lpstr>
      <vt:lpstr>Præsentation: Forsider</vt:lpstr>
      <vt:lpstr>Præsentation: Sort header</vt:lpstr>
      <vt:lpstr>1_Præsentation: Grøn header</vt:lpstr>
      <vt:lpstr>DBA_CF_DMF114</vt:lpstr>
      <vt:lpstr>1_Dansk Standard</vt:lpstr>
      <vt:lpstr>Kontortema</vt:lpstr>
      <vt:lpstr>Default Theme</vt:lpstr>
      <vt:lpstr>Powerpoint CFCS DAN IKL</vt:lpstr>
      <vt:lpstr>3_Kontortema</vt:lpstr>
      <vt:lpstr>2_Dansk Standard</vt:lpstr>
      <vt:lpstr>think-cell Slide</vt:lpstr>
      <vt:lpstr>Standarder for cyber- og informationssikkerhed  - introduktion til internationale og europæiske standarder </vt:lpstr>
      <vt:lpstr>Dansk Standard – en vigtig del af dansk erhvervsliv</vt:lpstr>
      <vt:lpstr>En verden uden standarder….</vt:lpstr>
      <vt:lpstr>…ville være ret besværligt</vt:lpstr>
      <vt:lpstr>…og med mange forhindringer</vt:lpstr>
      <vt:lpstr>Standarder skaber tryghed i samfundet</vt:lpstr>
      <vt:lpstr>Dansk Standard – en stærk aktør i et europæisk og globalt standardiseringsnetværk</vt:lpstr>
      <vt:lpstr>Standarder inden for  cyber- og informationssikkerhed</vt:lpstr>
      <vt:lpstr>Standarder for informationssikkerhed og privacy </vt:lpstr>
      <vt:lpstr> Standarder i ISO/IEC 27000-serien</vt:lpstr>
      <vt:lpstr>Definition af ledelsessystem for informationssikkerhed (ISMS)</vt:lpstr>
      <vt:lpstr>Definition af ledelsessystem for informationssikkerhed (ISMS)</vt:lpstr>
      <vt:lpstr>Definition af informationssikkerhed</vt:lpstr>
      <vt:lpstr>Fortrolighed</vt:lpstr>
      <vt:lpstr>Integritet</vt:lpstr>
      <vt:lpstr>Tilgængelighed</vt:lpstr>
      <vt:lpstr>Standarder for cybersikkerhed i produkter - IoT</vt:lpstr>
      <vt:lpstr>PowerPoint-præsentation</vt:lpstr>
      <vt:lpstr>Teknologispecifikke standarder (cloud, biometri, kryptering mm.)</vt:lpstr>
      <vt:lpstr>Branchespecifikke standarder (forsyning mm.)</vt:lpstr>
      <vt:lpstr>Standarder for cybersikkerhed i OT </vt:lpstr>
      <vt:lpstr>Hvorfor anvende standarder inden for  cyber- og informationssikkerhed?</vt:lpstr>
      <vt:lpstr>Hvorfor skal I vide noget om standarder for cyber- og informationssikkerhed?</vt:lpstr>
      <vt:lpstr>PowerPoint-præsentation</vt:lpstr>
      <vt:lpstr>Dansk Standards udvalg for cyber- og informationssikkerhed er med til at skrive fremtidens standarder for cyber- og informationssikkerhed</vt:lpstr>
      <vt:lpstr>Mere om standarder</vt:lpstr>
    </vt:vector>
  </TitlesOfParts>
  <Company>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lykke mitchell</dc:creator>
  <cp:lastModifiedBy>Pernille Arendsdorf Bengtsen</cp:lastModifiedBy>
  <cp:revision>971</cp:revision>
  <cp:lastPrinted>2020-01-15T13:52:44Z</cp:lastPrinted>
  <dcterms:created xsi:type="dcterms:W3CDTF">2014-08-31T23:26:56Z</dcterms:created>
  <dcterms:modified xsi:type="dcterms:W3CDTF">2023-09-26T12:00:29Z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0x010100FE9D6D9514B82648AB178DA3C29DF73C</vt:lpwstr>
  </property>
  <property fmtid="{D5CDD505-2E9C-101B-9397-08002B2CF9AE}" pid="3" name="ArticulateGUID">
    <vt:lpwstr>E171C24A-07FD-4073-BC77-DE5E44349CF0</vt:lpwstr>
  </property>
  <property fmtid="{D5CDD505-2E9C-101B-9397-08002B2CF9AE}" pid="4" name="ArticulatePath">
    <vt:lpwstr>Standarder for cyber- og informationssikkerhed</vt:lpwstr>
  </property>
</Properties>
</file>