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4" r:id="rId2"/>
    <p:sldId id="265" r:id="rId3"/>
    <p:sldId id="274" r:id="rId4"/>
    <p:sldId id="271" r:id="rId5"/>
    <p:sldId id="272" r:id="rId6"/>
    <p:sldId id="280" r:id="rId7"/>
    <p:sldId id="282" r:id="rId8"/>
    <p:sldId id="279" r:id="rId9"/>
    <p:sldId id="287" r:id="rId10"/>
    <p:sldId id="288" r:id="rId11"/>
    <p:sldId id="290" r:id="rId12"/>
    <p:sldId id="291" r:id="rId13"/>
    <p:sldId id="294" r:id="rId14"/>
    <p:sldId id="273" r:id="rId15"/>
    <p:sldId id="284" r:id="rId16"/>
    <p:sldId id="285" r:id="rId17"/>
    <p:sldId id="266" r:id="rId18"/>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0">
          <p15:clr>
            <a:srgbClr val="A4A3A4"/>
          </p15:clr>
        </p15:guide>
        <p15:guide id="2" orient="horz" pos="1494">
          <p15:clr>
            <a:srgbClr val="A4A3A4"/>
          </p15:clr>
        </p15:guide>
        <p15:guide id="3" orient="horz" pos="631">
          <p15:clr>
            <a:srgbClr val="A4A3A4"/>
          </p15:clr>
        </p15:guide>
        <p15:guide id="4" pos="5054">
          <p15:clr>
            <a:srgbClr val="A4A3A4"/>
          </p15:clr>
        </p15:guide>
        <p15:guide id="5" pos="427">
          <p15:clr>
            <a:srgbClr val="A4A3A4"/>
          </p15:clr>
        </p15:guide>
        <p15:guide id="6" pos="53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3432" autoAdjust="0"/>
  </p:normalViewPr>
  <p:slideViewPr>
    <p:cSldViewPr snapToGrid="0" snapToObjects="1">
      <p:cViewPr varScale="1">
        <p:scale>
          <a:sx n="81" d="100"/>
          <a:sy n="81" d="100"/>
        </p:scale>
        <p:origin x="1806" y="84"/>
      </p:cViewPr>
      <p:guideLst>
        <p:guide orient="horz" pos="3570"/>
        <p:guide orient="horz" pos="1494"/>
        <p:guide orient="horz" pos="631"/>
        <p:guide pos="5054"/>
        <p:guide pos="427"/>
        <p:guide pos="531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hyperlink" Target="https://commons.wikimedia.org/wiki/File:Fjorde_i_Danmark.png" TargetMode="External"/><Relationship Id="rId5" Type="http://schemas.openxmlformats.org/officeDocument/2006/relationships/image" Target="../media/image11.png"/><Relationship Id="rId4" Type="http://schemas.openxmlformats.org/officeDocument/2006/relationships/hyperlink" Target="https://en.wikipedia.org/wiki/File:UTC_hue4map_X_region_Europe.png.svg"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hyperlink" Target="https://commons.wikimedia.org/wiki/File:Fjorde_i_Danmark.png" TargetMode="External"/><Relationship Id="rId5" Type="http://schemas.openxmlformats.org/officeDocument/2006/relationships/image" Target="../media/image11.png"/><Relationship Id="rId4" Type="http://schemas.openxmlformats.org/officeDocument/2006/relationships/hyperlink" Target="https://en.wikipedia.org/wiki/File:UTC_hue4map_X_region_Europe.png.svg"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E21AB-9A2F-4ECA-84A9-68594FA3F8FB}"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da-DK"/>
        </a:p>
      </dgm:t>
    </dgm:pt>
    <dgm:pt modelId="{D865F304-6959-4AA6-9B7E-A449CC2C6230}">
      <dgm:prSet phldrT="[Tekst]" custT="1"/>
      <dgm:spPr>
        <a:solidFill>
          <a:schemeClr val="tx2"/>
        </a:solidFill>
        <a:ln>
          <a:solidFill>
            <a:schemeClr val="tx2"/>
          </a:solidFill>
        </a:ln>
      </dgm:spPr>
      <dgm:t>
        <a:bodyPr/>
        <a:lstStyle/>
        <a:p>
          <a:pPr>
            <a:buNone/>
          </a:pPr>
          <a:r>
            <a:rPr lang="da-DK" sz="1400" b="1" dirty="0">
              <a:solidFill>
                <a:schemeClr val="bg1"/>
              </a:solidFill>
              <a:latin typeface="+mn-lt"/>
              <a:ea typeface="Verdana" panose="020B0604030504040204" pitchFamily="34" charset="0"/>
            </a:rPr>
            <a:t>Det overordnede læringsmål er at forstå, hvordan en standard bliver udarbejdet i regi af standardiseringsorganisationer</a:t>
          </a:r>
        </a:p>
      </dgm:t>
    </dgm:pt>
    <dgm:pt modelId="{4EDDCFC1-D6B4-497F-941C-2E3C6DD837EF}" type="parTrans" cxnId="{AB0AFAB5-0BE0-4825-95F6-0F68A22E1BCC}">
      <dgm:prSet/>
      <dgm:spPr/>
      <dgm:t>
        <a:bodyPr/>
        <a:lstStyle/>
        <a:p>
          <a:endParaRPr lang="da-DK"/>
        </a:p>
      </dgm:t>
    </dgm:pt>
    <dgm:pt modelId="{597A2481-A152-40D0-B840-125AE365B9AE}" type="sibTrans" cxnId="{AB0AFAB5-0BE0-4825-95F6-0F68A22E1BCC}">
      <dgm:prSet/>
      <dgm:spPr/>
      <dgm:t>
        <a:bodyPr/>
        <a:lstStyle/>
        <a:p>
          <a:endParaRPr lang="da-DK"/>
        </a:p>
      </dgm:t>
    </dgm:pt>
    <dgm:pt modelId="{9592B3BE-B4F4-450E-81A6-D9F04200DB91}">
      <dgm:prSet phldrT="[Tekst]" custT="1"/>
      <dgm:spPr>
        <a:solidFill>
          <a:schemeClr val="bg1"/>
        </a:solidFill>
        <a:ln>
          <a:solidFill>
            <a:schemeClr val="tx2"/>
          </a:solidFill>
        </a:ln>
      </dgm:spPr>
      <dgm:t>
        <a:bodyPr/>
        <a:lstStyle/>
        <a:p>
          <a:pPr>
            <a:buNone/>
          </a:pPr>
          <a:r>
            <a:rPr lang="da-DK" sz="1400" b="1" dirty="0">
              <a:solidFill>
                <a:schemeClr val="tx1"/>
              </a:solidFill>
              <a:latin typeface="+mn-lt"/>
              <a:ea typeface="Verdana" panose="020B0604030504040204" pitchFamily="34" charset="0"/>
            </a:rPr>
            <a:t>Hvem laver standarderne</a:t>
          </a:r>
        </a:p>
      </dgm:t>
    </dgm:pt>
    <dgm:pt modelId="{39CCF99D-91EE-4B15-8CE1-D89A093FCD14}" type="parTrans" cxnId="{56617CE9-0C8C-4A12-9F88-BAC6F07758B4}">
      <dgm:prSet/>
      <dgm:spPr/>
      <dgm:t>
        <a:bodyPr/>
        <a:lstStyle/>
        <a:p>
          <a:endParaRPr lang="da-DK"/>
        </a:p>
      </dgm:t>
    </dgm:pt>
    <dgm:pt modelId="{37F21E8E-FD11-4F5D-B59A-6A4DB87DC48E}" type="sibTrans" cxnId="{56617CE9-0C8C-4A12-9F88-BAC6F07758B4}">
      <dgm:prSet/>
      <dgm:spPr/>
      <dgm:t>
        <a:bodyPr/>
        <a:lstStyle/>
        <a:p>
          <a:endParaRPr lang="da-DK"/>
        </a:p>
      </dgm:t>
    </dgm:pt>
    <dgm:pt modelId="{9E2736C5-B04B-431B-9EA2-1FE19E033C92}">
      <dgm:prSet phldrT="[Tekst]" custT="1"/>
      <dgm:spPr>
        <a:solidFill>
          <a:schemeClr val="bg1"/>
        </a:solidFill>
        <a:ln>
          <a:solidFill>
            <a:schemeClr val="tx2"/>
          </a:solidFill>
        </a:ln>
      </dgm:spPr>
      <dgm:t>
        <a:bodyPr/>
        <a:lstStyle/>
        <a:p>
          <a:pPr>
            <a:buNone/>
          </a:pPr>
          <a:r>
            <a:rPr lang="da-DK" sz="1400" b="1" dirty="0">
              <a:solidFill>
                <a:schemeClr val="tx1"/>
              </a:solidFill>
              <a:latin typeface="+mn-lt"/>
              <a:ea typeface="Verdana" panose="020B0604030504040204" pitchFamily="34" charset="0"/>
            </a:rPr>
            <a:t>Standardiserings-niveauer</a:t>
          </a:r>
          <a:endParaRPr lang="da-DK" sz="1400" b="1" dirty="0">
            <a:latin typeface="+mn-lt"/>
            <a:ea typeface="Verdana" panose="020B0604030504040204" pitchFamily="34" charset="0"/>
          </a:endParaRPr>
        </a:p>
      </dgm:t>
    </dgm:pt>
    <dgm:pt modelId="{9797C22A-4C21-425D-ABE2-EA7DAAAA136D}" type="parTrans" cxnId="{7DD7B0C4-D26E-48BF-B5ED-7D2281D70674}">
      <dgm:prSet/>
      <dgm:spPr/>
      <dgm:t>
        <a:bodyPr/>
        <a:lstStyle/>
        <a:p>
          <a:endParaRPr lang="da-DK"/>
        </a:p>
      </dgm:t>
    </dgm:pt>
    <dgm:pt modelId="{1BBE3983-F8D9-411A-B458-CDCD6CFFCA51}" type="sibTrans" cxnId="{7DD7B0C4-D26E-48BF-B5ED-7D2281D70674}">
      <dgm:prSet/>
      <dgm:spPr/>
      <dgm:t>
        <a:bodyPr/>
        <a:lstStyle/>
        <a:p>
          <a:endParaRPr lang="da-DK"/>
        </a:p>
      </dgm:t>
    </dgm:pt>
    <dgm:pt modelId="{266CDDFB-12C1-4A81-8402-7218ECF05821}">
      <dgm:prSet phldrT="[Tekst]" custT="1"/>
      <dgm:spPr>
        <a:solidFill>
          <a:schemeClr val="bg1"/>
        </a:solidFill>
        <a:ln>
          <a:solidFill>
            <a:schemeClr val="tx2"/>
          </a:solidFill>
        </a:ln>
      </dgm:spPr>
      <dgm:t>
        <a:bodyPr/>
        <a:lstStyle/>
        <a:p>
          <a:pPr>
            <a:buNone/>
          </a:pPr>
          <a:r>
            <a:rPr lang="da-DK" sz="1400" b="1" dirty="0">
              <a:solidFill>
                <a:schemeClr val="tx1"/>
              </a:solidFill>
              <a:latin typeface="+mn-lt"/>
              <a:ea typeface="Verdana" panose="020B0604030504040204" pitchFamily="34" charset="0"/>
            </a:rPr>
            <a:t>Standardiserings-processen </a:t>
          </a:r>
          <a:endParaRPr lang="da-DK" sz="1400" b="1" dirty="0">
            <a:latin typeface="+mn-lt"/>
            <a:ea typeface="Verdana" panose="020B0604030504040204" pitchFamily="34" charset="0"/>
          </a:endParaRPr>
        </a:p>
      </dgm:t>
    </dgm:pt>
    <dgm:pt modelId="{EF05C1E7-FEB6-4807-9C73-26AD84AD5F8F}" type="parTrans" cxnId="{6B3C0272-E40B-4752-80EB-444C6D67EC4F}">
      <dgm:prSet/>
      <dgm:spPr/>
      <dgm:t>
        <a:bodyPr/>
        <a:lstStyle/>
        <a:p>
          <a:endParaRPr lang="da-DK"/>
        </a:p>
      </dgm:t>
    </dgm:pt>
    <dgm:pt modelId="{8B8973D6-806F-4781-B5A8-0667025466F7}" type="sibTrans" cxnId="{6B3C0272-E40B-4752-80EB-444C6D67EC4F}">
      <dgm:prSet/>
      <dgm:spPr/>
      <dgm:t>
        <a:bodyPr/>
        <a:lstStyle/>
        <a:p>
          <a:endParaRPr lang="da-DK"/>
        </a:p>
      </dgm:t>
    </dgm:pt>
    <dgm:pt modelId="{4D902A85-F9AC-4BF1-AE4D-027D35C33270}">
      <dgm:prSet custT="1"/>
      <dgm:spPr>
        <a:solidFill>
          <a:schemeClr val="bg1"/>
        </a:solidFill>
        <a:ln>
          <a:solidFill>
            <a:schemeClr val="tx2"/>
          </a:solidFill>
        </a:ln>
      </dgm:spPr>
      <dgm:t>
        <a:bodyPr/>
        <a:lstStyle/>
        <a:p>
          <a:pPr>
            <a:buNone/>
          </a:pPr>
          <a:r>
            <a:rPr lang="da-DK" sz="1400" b="1" dirty="0">
              <a:solidFill>
                <a:schemeClr val="tx1"/>
              </a:solidFill>
              <a:latin typeface="+mn-lt"/>
              <a:ea typeface="Verdana" panose="020B0604030504040204" pitchFamily="34" charset="0"/>
            </a:rPr>
            <a:t>Det internationale perspektiv</a:t>
          </a:r>
        </a:p>
      </dgm:t>
    </dgm:pt>
    <dgm:pt modelId="{873CC251-4890-44F1-AEF5-BDDC0DF15D69}" type="parTrans" cxnId="{0707C48A-19E2-4282-9548-7E65B1D6ED43}">
      <dgm:prSet/>
      <dgm:spPr/>
      <dgm:t>
        <a:bodyPr/>
        <a:lstStyle/>
        <a:p>
          <a:endParaRPr lang="da-DK"/>
        </a:p>
      </dgm:t>
    </dgm:pt>
    <dgm:pt modelId="{11CCF578-53A7-480C-BA78-AFD7AB038272}" type="sibTrans" cxnId="{0707C48A-19E2-4282-9548-7E65B1D6ED43}">
      <dgm:prSet/>
      <dgm:spPr/>
      <dgm:t>
        <a:bodyPr/>
        <a:lstStyle/>
        <a:p>
          <a:endParaRPr lang="da-DK"/>
        </a:p>
      </dgm:t>
    </dgm:pt>
    <dgm:pt modelId="{8BC72023-1187-4B8A-ABA6-9E718170ECCC}" type="pres">
      <dgm:prSet presAssocID="{EEFE21AB-9A2F-4ECA-84A9-68594FA3F8FB}" presName="hierChild1" presStyleCnt="0">
        <dgm:presLayoutVars>
          <dgm:orgChart val="1"/>
          <dgm:chPref val="1"/>
          <dgm:dir/>
          <dgm:animOne val="branch"/>
          <dgm:animLvl val="lvl"/>
          <dgm:resizeHandles/>
        </dgm:presLayoutVars>
      </dgm:prSet>
      <dgm:spPr/>
    </dgm:pt>
    <dgm:pt modelId="{FC77D6CB-42CD-4D42-B8FA-61C0F3544900}" type="pres">
      <dgm:prSet presAssocID="{D865F304-6959-4AA6-9B7E-A449CC2C6230}" presName="hierRoot1" presStyleCnt="0">
        <dgm:presLayoutVars>
          <dgm:hierBranch val="init"/>
        </dgm:presLayoutVars>
      </dgm:prSet>
      <dgm:spPr/>
    </dgm:pt>
    <dgm:pt modelId="{B6EE1BC5-5DC8-46F5-A1E8-330F8430AA97}" type="pres">
      <dgm:prSet presAssocID="{D865F304-6959-4AA6-9B7E-A449CC2C6230}" presName="rootComposite1" presStyleCnt="0"/>
      <dgm:spPr/>
    </dgm:pt>
    <dgm:pt modelId="{CBF9A233-F230-45C2-85B5-D703571F98FB}" type="pres">
      <dgm:prSet presAssocID="{D865F304-6959-4AA6-9B7E-A449CC2C6230}" presName="rootText1" presStyleLbl="node0" presStyleIdx="0" presStyleCnt="1" custScaleX="182694" custScaleY="190314">
        <dgm:presLayoutVars>
          <dgm:chPref val="3"/>
        </dgm:presLayoutVars>
      </dgm:prSet>
      <dgm:spPr/>
    </dgm:pt>
    <dgm:pt modelId="{52B3104D-F0B1-4747-8E5C-C0A120FC54FA}" type="pres">
      <dgm:prSet presAssocID="{D865F304-6959-4AA6-9B7E-A449CC2C6230}" presName="rootConnector1" presStyleLbl="node1" presStyleIdx="0" presStyleCnt="0"/>
      <dgm:spPr/>
    </dgm:pt>
    <dgm:pt modelId="{7E067A4D-3036-426A-AE9C-FCD94D3B5205}" type="pres">
      <dgm:prSet presAssocID="{D865F304-6959-4AA6-9B7E-A449CC2C6230}" presName="hierChild2" presStyleCnt="0"/>
      <dgm:spPr/>
    </dgm:pt>
    <dgm:pt modelId="{F640DEFA-7A0E-4300-B12B-FC61F28189F6}" type="pres">
      <dgm:prSet presAssocID="{39CCF99D-91EE-4B15-8CE1-D89A093FCD14}" presName="Name37" presStyleLbl="parChTrans1D2" presStyleIdx="0" presStyleCnt="4"/>
      <dgm:spPr/>
    </dgm:pt>
    <dgm:pt modelId="{ED9DD9A6-4875-4D47-85B0-6AD908C37D66}" type="pres">
      <dgm:prSet presAssocID="{9592B3BE-B4F4-450E-81A6-D9F04200DB91}" presName="hierRoot2" presStyleCnt="0">
        <dgm:presLayoutVars>
          <dgm:hierBranch val="init"/>
        </dgm:presLayoutVars>
      </dgm:prSet>
      <dgm:spPr/>
    </dgm:pt>
    <dgm:pt modelId="{257491AC-2F9A-4CAA-8B27-46E6FCCAB904}" type="pres">
      <dgm:prSet presAssocID="{9592B3BE-B4F4-450E-81A6-D9F04200DB91}" presName="rootComposite" presStyleCnt="0"/>
      <dgm:spPr/>
    </dgm:pt>
    <dgm:pt modelId="{0223385F-0F6A-42E5-9E17-F49983AFB138}" type="pres">
      <dgm:prSet presAssocID="{9592B3BE-B4F4-450E-81A6-D9F04200DB91}" presName="rootText" presStyleLbl="node2" presStyleIdx="0" presStyleCnt="4">
        <dgm:presLayoutVars>
          <dgm:chPref val="3"/>
        </dgm:presLayoutVars>
      </dgm:prSet>
      <dgm:spPr/>
    </dgm:pt>
    <dgm:pt modelId="{2621DD00-7649-4120-9B10-347214A181EA}" type="pres">
      <dgm:prSet presAssocID="{9592B3BE-B4F4-450E-81A6-D9F04200DB91}" presName="rootConnector" presStyleLbl="node2" presStyleIdx="0" presStyleCnt="4"/>
      <dgm:spPr/>
    </dgm:pt>
    <dgm:pt modelId="{AB0E7410-7C43-42BC-B200-A109573FA400}" type="pres">
      <dgm:prSet presAssocID="{9592B3BE-B4F4-450E-81A6-D9F04200DB91}" presName="hierChild4" presStyleCnt="0"/>
      <dgm:spPr/>
    </dgm:pt>
    <dgm:pt modelId="{E4781559-0089-44D3-A05F-008FE73CB7F4}" type="pres">
      <dgm:prSet presAssocID="{9592B3BE-B4F4-450E-81A6-D9F04200DB91}" presName="hierChild5" presStyleCnt="0"/>
      <dgm:spPr/>
    </dgm:pt>
    <dgm:pt modelId="{571F877D-48D5-4B39-AA87-D65F7353C298}" type="pres">
      <dgm:prSet presAssocID="{873CC251-4890-44F1-AEF5-BDDC0DF15D69}" presName="Name37" presStyleLbl="parChTrans1D2" presStyleIdx="1" presStyleCnt="4"/>
      <dgm:spPr/>
    </dgm:pt>
    <dgm:pt modelId="{73104162-E0D7-4EF4-A1D7-58E6C5B0AE3A}" type="pres">
      <dgm:prSet presAssocID="{4D902A85-F9AC-4BF1-AE4D-027D35C33270}" presName="hierRoot2" presStyleCnt="0">
        <dgm:presLayoutVars>
          <dgm:hierBranch val="init"/>
        </dgm:presLayoutVars>
      </dgm:prSet>
      <dgm:spPr/>
    </dgm:pt>
    <dgm:pt modelId="{7796D32F-EE6B-4C5A-A6AC-01E3F27D9B03}" type="pres">
      <dgm:prSet presAssocID="{4D902A85-F9AC-4BF1-AE4D-027D35C33270}" presName="rootComposite" presStyleCnt="0"/>
      <dgm:spPr/>
    </dgm:pt>
    <dgm:pt modelId="{DA6EEADD-410B-4864-9B2A-9E667D580A2F}" type="pres">
      <dgm:prSet presAssocID="{4D902A85-F9AC-4BF1-AE4D-027D35C33270}" presName="rootText" presStyleLbl="node2" presStyleIdx="1" presStyleCnt="4">
        <dgm:presLayoutVars>
          <dgm:chPref val="3"/>
        </dgm:presLayoutVars>
      </dgm:prSet>
      <dgm:spPr/>
    </dgm:pt>
    <dgm:pt modelId="{7997F655-8D91-4CE7-B245-2D8A427FE580}" type="pres">
      <dgm:prSet presAssocID="{4D902A85-F9AC-4BF1-AE4D-027D35C33270}" presName="rootConnector" presStyleLbl="node2" presStyleIdx="1" presStyleCnt="4"/>
      <dgm:spPr/>
    </dgm:pt>
    <dgm:pt modelId="{8E92AE44-9DC9-4DDD-B72D-232C819D61EF}" type="pres">
      <dgm:prSet presAssocID="{4D902A85-F9AC-4BF1-AE4D-027D35C33270}" presName="hierChild4" presStyleCnt="0"/>
      <dgm:spPr/>
    </dgm:pt>
    <dgm:pt modelId="{34937FDC-697E-43CD-A85A-719CE4D0EC5A}" type="pres">
      <dgm:prSet presAssocID="{4D902A85-F9AC-4BF1-AE4D-027D35C33270}" presName="hierChild5" presStyleCnt="0"/>
      <dgm:spPr/>
    </dgm:pt>
    <dgm:pt modelId="{85BB8CF0-1A91-4FA4-A9BB-1AC8D1A269F1}" type="pres">
      <dgm:prSet presAssocID="{9797C22A-4C21-425D-ABE2-EA7DAAAA136D}" presName="Name37" presStyleLbl="parChTrans1D2" presStyleIdx="2" presStyleCnt="4"/>
      <dgm:spPr/>
    </dgm:pt>
    <dgm:pt modelId="{BBF01DE8-B4D7-49DC-B7DC-AF3CA2D720B4}" type="pres">
      <dgm:prSet presAssocID="{9E2736C5-B04B-431B-9EA2-1FE19E033C92}" presName="hierRoot2" presStyleCnt="0">
        <dgm:presLayoutVars>
          <dgm:hierBranch val="init"/>
        </dgm:presLayoutVars>
      </dgm:prSet>
      <dgm:spPr/>
    </dgm:pt>
    <dgm:pt modelId="{AC61370C-71EB-42E5-833B-EC8BE1403114}" type="pres">
      <dgm:prSet presAssocID="{9E2736C5-B04B-431B-9EA2-1FE19E033C92}" presName="rootComposite" presStyleCnt="0"/>
      <dgm:spPr/>
    </dgm:pt>
    <dgm:pt modelId="{A212BB1C-E8D4-47F2-A921-F45D83B4E4A1}" type="pres">
      <dgm:prSet presAssocID="{9E2736C5-B04B-431B-9EA2-1FE19E033C92}" presName="rootText" presStyleLbl="node2" presStyleIdx="2" presStyleCnt="4">
        <dgm:presLayoutVars>
          <dgm:chPref val="3"/>
        </dgm:presLayoutVars>
      </dgm:prSet>
      <dgm:spPr/>
    </dgm:pt>
    <dgm:pt modelId="{607141E5-8E4A-4D44-A550-786D024D9E96}" type="pres">
      <dgm:prSet presAssocID="{9E2736C5-B04B-431B-9EA2-1FE19E033C92}" presName="rootConnector" presStyleLbl="node2" presStyleIdx="2" presStyleCnt="4"/>
      <dgm:spPr/>
    </dgm:pt>
    <dgm:pt modelId="{27013C23-5FCE-41B8-A4D5-E8ECF29E5E29}" type="pres">
      <dgm:prSet presAssocID="{9E2736C5-B04B-431B-9EA2-1FE19E033C92}" presName="hierChild4" presStyleCnt="0"/>
      <dgm:spPr/>
    </dgm:pt>
    <dgm:pt modelId="{4E969838-DB5D-4B24-96E3-AAF3D6DD134E}" type="pres">
      <dgm:prSet presAssocID="{9E2736C5-B04B-431B-9EA2-1FE19E033C92}" presName="hierChild5" presStyleCnt="0"/>
      <dgm:spPr/>
    </dgm:pt>
    <dgm:pt modelId="{682FD24A-55CA-43B5-AEA8-A8EA15C0AE8A}" type="pres">
      <dgm:prSet presAssocID="{EF05C1E7-FEB6-4807-9C73-26AD84AD5F8F}" presName="Name37" presStyleLbl="parChTrans1D2" presStyleIdx="3" presStyleCnt="4"/>
      <dgm:spPr/>
    </dgm:pt>
    <dgm:pt modelId="{107AD0EE-757A-4E8B-860F-0E56AF9C290F}" type="pres">
      <dgm:prSet presAssocID="{266CDDFB-12C1-4A81-8402-7218ECF05821}" presName="hierRoot2" presStyleCnt="0">
        <dgm:presLayoutVars>
          <dgm:hierBranch val="init"/>
        </dgm:presLayoutVars>
      </dgm:prSet>
      <dgm:spPr/>
    </dgm:pt>
    <dgm:pt modelId="{0C54B0AD-B64E-4F4F-A61B-9579893A10E7}" type="pres">
      <dgm:prSet presAssocID="{266CDDFB-12C1-4A81-8402-7218ECF05821}" presName="rootComposite" presStyleCnt="0"/>
      <dgm:spPr/>
    </dgm:pt>
    <dgm:pt modelId="{DB1EC7CE-EEC4-4330-921C-9A5246CE3810}" type="pres">
      <dgm:prSet presAssocID="{266CDDFB-12C1-4A81-8402-7218ECF05821}" presName="rootText" presStyleLbl="node2" presStyleIdx="3" presStyleCnt="4">
        <dgm:presLayoutVars>
          <dgm:chPref val="3"/>
        </dgm:presLayoutVars>
      </dgm:prSet>
      <dgm:spPr/>
    </dgm:pt>
    <dgm:pt modelId="{564AA8CB-125E-4DB5-A572-B5DEDD68597F}" type="pres">
      <dgm:prSet presAssocID="{266CDDFB-12C1-4A81-8402-7218ECF05821}" presName="rootConnector" presStyleLbl="node2" presStyleIdx="3" presStyleCnt="4"/>
      <dgm:spPr/>
    </dgm:pt>
    <dgm:pt modelId="{9F32999C-5268-4A8C-BADD-5D87E6F3226E}" type="pres">
      <dgm:prSet presAssocID="{266CDDFB-12C1-4A81-8402-7218ECF05821}" presName="hierChild4" presStyleCnt="0"/>
      <dgm:spPr/>
    </dgm:pt>
    <dgm:pt modelId="{82A6C54B-6D0C-4F99-A3AB-181296EFD8D3}" type="pres">
      <dgm:prSet presAssocID="{266CDDFB-12C1-4A81-8402-7218ECF05821}" presName="hierChild5" presStyleCnt="0"/>
      <dgm:spPr/>
    </dgm:pt>
    <dgm:pt modelId="{51D50632-45AC-4FD4-8F08-71649FAB3BD5}" type="pres">
      <dgm:prSet presAssocID="{D865F304-6959-4AA6-9B7E-A449CC2C6230}" presName="hierChild3" presStyleCnt="0"/>
      <dgm:spPr/>
    </dgm:pt>
  </dgm:ptLst>
  <dgm:cxnLst>
    <dgm:cxn modelId="{B189831D-0918-4DEF-9FE7-76D2BDD6E684}" type="presOf" srcId="{4D902A85-F9AC-4BF1-AE4D-027D35C33270}" destId="{DA6EEADD-410B-4864-9B2A-9E667D580A2F}" srcOrd="0" destOrd="0" presId="urn:microsoft.com/office/officeart/2005/8/layout/orgChart1"/>
    <dgm:cxn modelId="{87EB9132-50A4-402C-A83C-E72AF3721092}" type="presOf" srcId="{9592B3BE-B4F4-450E-81A6-D9F04200DB91}" destId="{2621DD00-7649-4120-9B10-347214A181EA}" srcOrd="1" destOrd="0" presId="urn:microsoft.com/office/officeart/2005/8/layout/orgChart1"/>
    <dgm:cxn modelId="{B921373C-3B24-4088-B922-A556B31C3365}" type="presOf" srcId="{9E2736C5-B04B-431B-9EA2-1FE19E033C92}" destId="{607141E5-8E4A-4D44-A550-786D024D9E96}" srcOrd="1" destOrd="0" presId="urn:microsoft.com/office/officeart/2005/8/layout/orgChart1"/>
    <dgm:cxn modelId="{6B3C0272-E40B-4752-80EB-444C6D67EC4F}" srcId="{D865F304-6959-4AA6-9B7E-A449CC2C6230}" destId="{266CDDFB-12C1-4A81-8402-7218ECF05821}" srcOrd="3" destOrd="0" parTransId="{EF05C1E7-FEB6-4807-9C73-26AD84AD5F8F}" sibTransId="{8B8973D6-806F-4781-B5A8-0667025466F7}"/>
    <dgm:cxn modelId="{C594A673-5CE5-4DCF-9E70-BCFA691EFE78}" type="presOf" srcId="{9E2736C5-B04B-431B-9EA2-1FE19E033C92}" destId="{A212BB1C-E8D4-47F2-A921-F45D83B4E4A1}" srcOrd="0" destOrd="0" presId="urn:microsoft.com/office/officeart/2005/8/layout/orgChart1"/>
    <dgm:cxn modelId="{11A44C7C-483C-469B-A473-6F8EE5095B91}" type="presOf" srcId="{EEFE21AB-9A2F-4ECA-84A9-68594FA3F8FB}" destId="{8BC72023-1187-4B8A-ABA6-9E718170ECCC}" srcOrd="0" destOrd="0" presId="urn:microsoft.com/office/officeart/2005/8/layout/orgChart1"/>
    <dgm:cxn modelId="{66437180-DAD3-4631-B166-774530FF27FA}" type="presOf" srcId="{D865F304-6959-4AA6-9B7E-A449CC2C6230}" destId="{CBF9A233-F230-45C2-85B5-D703571F98FB}" srcOrd="0" destOrd="0" presId="urn:microsoft.com/office/officeart/2005/8/layout/orgChart1"/>
    <dgm:cxn modelId="{05528787-D8A2-49A4-86EA-AEC38F73825C}" type="presOf" srcId="{266CDDFB-12C1-4A81-8402-7218ECF05821}" destId="{DB1EC7CE-EEC4-4330-921C-9A5246CE3810}" srcOrd="0" destOrd="0" presId="urn:microsoft.com/office/officeart/2005/8/layout/orgChart1"/>
    <dgm:cxn modelId="{0707C48A-19E2-4282-9548-7E65B1D6ED43}" srcId="{D865F304-6959-4AA6-9B7E-A449CC2C6230}" destId="{4D902A85-F9AC-4BF1-AE4D-027D35C33270}" srcOrd="1" destOrd="0" parTransId="{873CC251-4890-44F1-AEF5-BDDC0DF15D69}" sibTransId="{11CCF578-53A7-480C-BA78-AFD7AB038272}"/>
    <dgm:cxn modelId="{EEDD4A8B-958B-42D0-90D7-7D2F3F4ABE4D}" type="presOf" srcId="{9797C22A-4C21-425D-ABE2-EA7DAAAA136D}" destId="{85BB8CF0-1A91-4FA4-A9BB-1AC8D1A269F1}" srcOrd="0" destOrd="0" presId="urn:microsoft.com/office/officeart/2005/8/layout/orgChart1"/>
    <dgm:cxn modelId="{9639A8B5-49B0-4C69-9E3D-6BAAE801DDF3}" type="presOf" srcId="{39CCF99D-91EE-4B15-8CE1-D89A093FCD14}" destId="{F640DEFA-7A0E-4300-B12B-FC61F28189F6}" srcOrd="0" destOrd="0" presId="urn:microsoft.com/office/officeart/2005/8/layout/orgChart1"/>
    <dgm:cxn modelId="{AB0AFAB5-0BE0-4825-95F6-0F68A22E1BCC}" srcId="{EEFE21AB-9A2F-4ECA-84A9-68594FA3F8FB}" destId="{D865F304-6959-4AA6-9B7E-A449CC2C6230}" srcOrd="0" destOrd="0" parTransId="{4EDDCFC1-D6B4-497F-941C-2E3C6DD837EF}" sibTransId="{597A2481-A152-40D0-B840-125AE365B9AE}"/>
    <dgm:cxn modelId="{A29393BA-656E-47DB-8786-68EBDF2833C0}" type="presOf" srcId="{D865F304-6959-4AA6-9B7E-A449CC2C6230}" destId="{52B3104D-F0B1-4747-8E5C-C0A120FC54FA}" srcOrd="1" destOrd="0" presId="urn:microsoft.com/office/officeart/2005/8/layout/orgChart1"/>
    <dgm:cxn modelId="{7DD7B0C4-D26E-48BF-B5ED-7D2281D70674}" srcId="{D865F304-6959-4AA6-9B7E-A449CC2C6230}" destId="{9E2736C5-B04B-431B-9EA2-1FE19E033C92}" srcOrd="2" destOrd="0" parTransId="{9797C22A-4C21-425D-ABE2-EA7DAAAA136D}" sibTransId="{1BBE3983-F8D9-411A-B458-CDCD6CFFCA51}"/>
    <dgm:cxn modelId="{34C781D5-E826-4B21-BABA-0D94BDD406E6}" type="presOf" srcId="{873CC251-4890-44F1-AEF5-BDDC0DF15D69}" destId="{571F877D-48D5-4B39-AA87-D65F7353C298}" srcOrd="0" destOrd="0" presId="urn:microsoft.com/office/officeart/2005/8/layout/orgChart1"/>
    <dgm:cxn modelId="{0C6359DF-DE04-4912-BD4A-D2A1AB2B4EDD}" type="presOf" srcId="{4D902A85-F9AC-4BF1-AE4D-027D35C33270}" destId="{7997F655-8D91-4CE7-B245-2D8A427FE580}" srcOrd="1" destOrd="0" presId="urn:microsoft.com/office/officeart/2005/8/layout/orgChart1"/>
    <dgm:cxn modelId="{56617CE9-0C8C-4A12-9F88-BAC6F07758B4}" srcId="{D865F304-6959-4AA6-9B7E-A449CC2C6230}" destId="{9592B3BE-B4F4-450E-81A6-D9F04200DB91}" srcOrd="0" destOrd="0" parTransId="{39CCF99D-91EE-4B15-8CE1-D89A093FCD14}" sibTransId="{37F21E8E-FD11-4F5D-B59A-6A4DB87DC48E}"/>
    <dgm:cxn modelId="{0F032FF1-0132-48A3-956B-8E453B06F43D}" type="presOf" srcId="{9592B3BE-B4F4-450E-81A6-D9F04200DB91}" destId="{0223385F-0F6A-42E5-9E17-F49983AFB138}" srcOrd="0" destOrd="0" presId="urn:microsoft.com/office/officeart/2005/8/layout/orgChart1"/>
    <dgm:cxn modelId="{7B7F1CF2-4C40-4888-89F6-FF01832B70ED}" type="presOf" srcId="{266CDDFB-12C1-4A81-8402-7218ECF05821}" destId="{564AA8CB-125E-4DB5-A572-B5DEDD68597F}" srcOrd="1" destOrd="0" presId="urn:microsoft.com/office/officeart/2005/8/layout/orgChart1"/>
    <dgm:cxn modelId="{AFB579F8-E376-4EC2-ACF4-41A451F7ECD8}" type="presOf" srcId="{EF05C1E7-FEB6-4807-9C73-26AD84AD5F8F}" destId="{682FD24A-55CA-43B5-AEA8-A8EA15C0AE8A}" srcOrd="0" destOrd="0" presId="urn:microsoft.com/office/officeart/2005/8/layout/orgChart1"/>
    <dgm:cxn modelId="{7AA872BC-3440-4418-BD7C-8F69DF4AD317}" type="presParOf" srcId="{8BC72023-1187-4B8A-ABA6-9E718170ECCC}" destId="{FC77D6CB-42CD-4D42-B8FA-61C0F3544900}" srcOrd="0" destOrd="0" presId="urn:microsoft.com/office/officeart/2005/8/layout/orgChart1"/>
    <dgm:cxn modelId="{B46A4268-03D3-4CE8-93FD-E1233ECB8B92}" type="presParOf" srcId="{FC77D6CB-42CD-4D42-B8FA-61C0F3544900}" destId="{B6EE1BC5-5DC8-46F5-A1E8-330F8430AA97}" srcOrd="0" destOrd="0" presId="urn:microsoft.com/office/officeart/2005/8/layout/orgChart1"/>
    <dgm:cxn modelId="{8C5B9439-E018-465C-BE28-3CC55F19D342}" type="presParOf" srcId="{B6EE1BC5-5DC8-46F5-A1E8-330F8430AA97}" destId="{CBF9A233-F230-45C2-85B5-D703571F98FB}" srcOrd="0" destOrd="0" presId="urn:microsoft.com/office/officeart/2005/8/layout/orgChart1"/>
    <dgm:cxn modelId="{4C1277E7-3E25-45BF-9BDC-4AFF240B0CC8}" type="presParOf" srcId="{B6EE1BC5-5DC8-46F5-A1E8-330F8430AA97}" destId="{52B3104D-F0B1-4747-8E5C-C0A120FC54FA}" srcOrd="1" destOrd="0" presId="urn:microsoft.com/office/officeart/2005/8/layout/orgChart1"/>
    <dgm:cxn modelId="{1F29DED6-D140-4A50-A2F9-BE25C2A69CEE}" type="presParOf" srcId="{FC77D6CB-42CD-4D42-B8FA-61C0F3544900}" destId="{7E067A4D-3036-426A-AE9C-FCD94D3B5205}" srcOrd="1" destOrd="0" presId="urn:microsoft.com/office/officeart/2005/8/layout/orgChart1"/>
    <dgm:cxn modelId="{E429267A-AC58-4EAB-A09D-E02DEC8CF9C3}" type="presParOf" srcId="{7E067A4D-3036-426A-AE9C-FCD94D3B5205}" destId="{F640DEFA-7A0E-4300-B12B-FC61F28189F6}" srcOrd="0" destOrd="0" presId="urn:microsoft.com/office/officeart/2005/8/layout/orgChart1"/>
    <dgm:cxn modelId="{92EA0AA7-F5C2-4AFB-A810-80FC635B42CF}" type="presParOf" srcId="{7E067A4D-3036-426A-AE9C-FCD94D3B5205}" destId="{ED9DD9A6-4875-4D47-85B0-6AD908C37D66}" srcOrd="1" destOrd="0" presId="urn:microsoft.com/office/officeart/2005/8/layout/orgChart1"/>
    <dgm:cxn modelId="{2130F92A-AA3E-4F30-B1E0-72A30E6DEE6C}" type="presParOf" srcId="{ED9DD9A6-4875-4D47-85B0-6AD908C37D66}" destId="{257491AC-2F9A-4CAA-8B27-46E6FCCAB904}" srcOrd="0" destOrd="0" presId="urn:microsoft.com/office/officeart/2005/8/layout/orgChart1"/>
    <dgm:cxn modelId="{7A087110-B4E2-4FEB-9A47-6FD460DA0D1E}" type="presParOf" srcId="{257491AC-2F9A-4CAA-8B27-46E6FCCAB904}" destId="{0223385F-0F6A-42E5-9E17-F49983AFB138}" srcOrd="0" destOrd="0" presId="urn:microsoft.com/office/officeart/2005/8/layout/orgChart1"/>
    <dgm:cxn modelId="{82E15193-1908-4E41-B3BC-A9B59ABAAF89}" type="presParOf" srcId="{257491AC-2F9A-4CAA-8B27-46E6FCCAB904}" destId="{2621DD00-7649-4120-9B10-347214A181EA}" srcOrd="1" destOrd="0" presId="urn:microsoft.com/office/officeart/2005/8/layout/orgChart1"/>
    <dgm:cxn modelId="{2F958D88-8417-4F01-A567-A273F1ADEA75}" type="presParOf" srcId="{ED9DD9A6-4875-4D47-85B0-6AD908C37D66}" destId="{AB0E7410-7C43-42BC-B200-A109573FA400}" srcOrd="1" destOrd="0" presId="urn:microsoft.com/office/officeart/2005/8/layout/orgChart1"/>
    <dgm:cxn modelId="{FE5AC4A2-60C1-4017-84A8-591C277DC873}" type="presParOf" srcId="{ED9DD9A6-4875-4D47-85B0-6AD908C37D66}" destId="{E4781559-0089-44D3-A05F-008FE73CB7F4}" srcOrd="2" destOrd="0" presId="urn:microsoft.com/office/officeart/2005/8/layout/orgChart1"/>
    <dgm:cxn modelId="{372633D1-07DF-467A-A1BF-30D181A7A759}" type="presParOf" srcId="{7E067A4D-3036-426A-AE9C-FCD94D3B5205}" destId="{571F877D-48D5-4B39-AA87-D65F7353C298}" srcOrd="2" destOrd="0" presId="urn:microsoft.com/office/officeart/2005/8/layout/orgChart1"/>
    <dgm:cxn modelId="{B7163B9E-A37E-4E22-A7FD-8D8D7D2D2F9C}" type="presParOf" srcId="{7E067A4D-3036-426A-AE9C-FCD94D3B5205}" destId="{73104162-E0D7-4EF4-A1D7-58E6C5B0AE3A}" srcOrd="3" destOrd="0" presId="urn:microsoft.com/office/officeart/2005/8/layout/orgChart1"/>
    <dgm:cxn modelId="{49B505DE-E34A-4A5F-B7A1-043C12897C94}" type="presParOf" srcId="{73104162-E0D7-4EF4-A1D7-58E6C5B0AE3A}" destId="{7796D32F-EE6B-4C5A-A6AC-01E3F27D9B03}" srcOrd="0" destOrd="0" presId="urn:microsoft.com/office/officeart/2005/8/layout/orgChart1"/>
    <dgm:cxn modelId="{D312AF65-3411-45CA-B32E-76357C47696E}" type="presParOf" srcId="{7796D32F-EE6B-4C5A-A6AC-01E3F27D9B03}" destId="{DA6EEADD-410B-4864-9B2A-9E667D580A2F}" srcOrd="0" destOrd="0" presId="urn:microsoft.com/office/officeart/2005/8/layout/orgChart1"/>
    <dgm:cxn modelId="{70423372-3EAC-4B0E-806B-22A26C7AEAD0}" type="presParOf" srcId="{7796D32F-EE6B-4C5A-A6AC-01E3F27D9B03}" destId="{7997F655-8D91-4CE7-B245-2D8A427FE580}" srcOrd="1" destOrd="0" presId="urn:microsoft.com/office/officeart/2005/8/layout/orgChart1"/>
    <dgm:cxn modelId="{2513216B-E76E-4538-B6B4-29177555D9A5}" type="presParOf" srcId="{73104162-E0D7-4EF4-A1D7-58E6C5B0AE3A}" destId="{8E92AE44-9DC9-4DDD-B72D-232C819D61EF}" srcOrd="1" destOrd="0" presId="urn:microsoft.com/office/officeart/2005/8/layout/orgChart1"/>
    <dgm:cxn modelId="{B8151238-34B8-49F0-B484-B9A14E7D9188}" type="presParOf" srcId="{73104162-E0D7-4EF4-A1D7-58E6C5B0AE3A}" destId="{34937FDC-697E-43CD-A85A-719CE4D0EC5A}" srcOrd="2" destOrd="0" presId="urn:microsoft.com/office/officeart/2005/8/layout/orgChart1"/>
    <dgm:cxn modelId="{9D999DBB-8591-48C1-8A41-7A4FE5B18D6A}" type="presParOf" srcId="{7E067A4D-3036-426A-AE9C-FCD94D3B5205}" destId="{85BB8CF0-1A91-4FA4-A9BB-1AC8D1A269F1}" srcOrd="4" destOrd="0" presId="urn:microsoft.com/office/officeart/2005/8/layout/orgChart1"/>
    <dgm:cxn modelId="{4ECAEECA-4465-4DC7-B26F-1DF6309C5D7C}" type="presParOf" srcId="{7E067A4D-3036-426A-AE9C-FCD94D3B5205}" destId="{BBF01DE8-B4D7-49DC-B7DC-AF3CA2D720B4}" srcOrd="5" destOrd="0" presId="urn:microsoft.com/office/officeart/2005/8/layout/orgChart1"/>
    <dgm:cxn modelId="{176A4D25-B8E0-47BB-85B0-C5E7304FD329}" type="presParOf" srcId="{BBF01DE8-B4D7-49DC-B7DC-AF3CA2D720B4}" destId="{AC61370C-71EB-42E5-833B-EC8BE1403114}" srcOrd="0" destOrd="0" presId="urn:microsoft.com/office/officeart/2005/8/layout/orgChart1"/>
    <dgm:cxn modelId="{8B7B5522-7369-4EF0-B75D-C541E78BA742}" type="presParOf" srcId="{AC61370C-71EB-42E5-833B-EC8BE1403114}" destId="{A212BB1C-E8D4-47F2-A921-F45D83B4E4A1}" srcOrd="0" destOrd="0" presId="urn:microsoft.com/office/officeart/2005/8/layout/orgChart1"/>
    <dgm:cxn modelId="{740B7FD0-902E-4153-85F6-A5E78B255A57}" type="presParOf" srcId="{AC61370C-71EB-42E5-833B-EC8BE1403114}" destId="{607141E5-8E4A-4D44-A550-786D024D9E96}" srcOrd="1" destOrd="0" presId="urn:microsoft.com/office/officeart/2005/8/layout/orgChart1"/>
    <dgm:cxn modelId="{3D04DD28-DE7E-465B-ABCC-C5CC092950A8}" type="presParOf" srcId="{BBF01DE8-B4D7-49DC-B7DC-AF3CA2D720B4}" destId="{27013C23-5FCE-41B8-A4D5-E8ECF29E5E29}" srcOrd="1" destOrd="0" presId="urn:microsoft.com/office/officeart/2005/8/layout/orgChart1"/>
    <dgm:cxn modelId="{DD62515B-79FF-40CA-AC54-62604753E20F}" type="presParOf" srcId="{BBF01DE8-B4D7-49DC-B7DC-AF3CA2D720B4}" destId="{4E969838-DB5D-4B24-96E3-AAF3D6DD134E}" srcOrd="2" destOrd="0" presId="urn:microsoft.com/office/officeart/2005/8/layout/orgChart1"/>
    <dgm:cxn modelId="{C4CC0C3E-A8DC-4D48-90E1-6A2926E1E676}" type="presParOf" srcId="{7E067A4D-3036-426A-AE9C-FCD94D3B5205}" destId="{682FD24A-55CA-43B5-AEA8-A8EA15C0AE8A}" srcOrd="6" destOrd="0" presId="urn:microsoft.com/office/officeart/2005/8/layout/orgChart1"/>
    <dgm:cxn modelId="{338868F4-5818-49FE-B492-6A8D0539FF01}" type="presParOf" srcId="{7E067A4D-3036-426A-AE9C-FCD94D3B5205}" destId="{107AD0EE-757A-4E8B-860F-0E56AF9C290F}" srcOrd="7" destOrd="0" presId="urn:microsoft.com/office/officeart/2005/8/layout/orgChart1"/>
    <dgm:cxn modelId="{3EED14C4-E10F-42C0-9A7C-5EBC862E8A08}" type="presParOf" srcId="{107AD0EE-757A-4E8B-860F-0E56AF9C290F}" destId="{0C54B0AD-B64E-4F4F-A61B-9579893A10E7}" srcOrd="0" destOrd="0" presId="urn:microsoft.com/office/officeart/2005/8/layout/orgChart1"/>
    <dgm:cxn modelId="{D52977E9-4B6A-4DB1-8487-93EFA9495B61}" type="presParOf" srcId="{0C54B0AD-B64E-4F4F-A61B-9579893A10E7}" destId="{DB1EC7CE-EEC4-4330-921C-9A5246CE3810}" srcOrd="0" destOrd="0" presId="urn:microsoft.com/office/officeart/2005/8/layout/orgChart1"/>
    <dgm:cxn modelId="{738E1E5E-2935-46D8-B7F6-741BC89D08A4}" type="presParOf" srcId="{0C54B0AD-B64E-4F4F-A61B-9579893A10E7}" destId="{564AA8CB-125E-4DB5-A572-B5DEDD68597F}" srcOrd="1" destOrd="0" presId="urn:microsoft.com/office/officeart/2005/8/layout/orgChart1"/>
    <dgm:cxn modelId="{4CCBD174-F3F2-4B79-A491-8D1A3C266B3C}" type="presParOf" srcId="{107AD0EE-757A-4E8B-860F-0E56AF9C290F}" destId="{9F32999C-5268-4A8C-BADD-5D87E6F3226E}" srcOrd="1" destOrd="0" presId="urn:microsoft.com/office/officeart/2005/8/layout/orgChart1"/>
    <dgm:cxn modelId="{AD07F49F-E802-43BD-A6C7-BF457B9C593D}" type="presParOf" srcId="{107AD0EE-757A-4E8B-860F-0E56AF9C290F}" destId="{82A6C54B-6D0C-4F99-A3AB-181296EFD8D3}" srcOrd="2" destOrd="0" presId="urn:microsoft.com/office/officeart/2005/8/layout/orgChart1"/>
    <dgm:cxn modelId="{621876B0-E86B-4877-8E9F-01268A472203}" type="presParOf" srcId="{FC77D6CB-42CD-4D42-B8FA-61C0F3544900}" destId="{51D50632-45AC-4FD4-8F08-71649FAB3BD5}" srcOrd="2" destOrd="0" presId="urn:microsoft.com/office/officeart/2005/8/layout/orgChart1"/>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D43E02-38C1-4A30-A6F3-4043F95909CA}"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da-DK"/>
        </a:p>
      </dgm:t>
    </dgm:pt>
    <dgm:pt modelId="{3CFD83B3-6A5B-4B86-BE7B-2BA509227334}">
      <dgm:prSet phldrT="[Tekst]"/>
      <dgm:spPr/>
      <dgm:t>
        <a:bodyPr/>
        <a:lstStyle/>
        <a:p>
          <a:r>
            <a:rPr lang="da-DK" dirty="0">
              <a:latin typeface="Verdana" panose="020B0604030504040204" pitchFamily="34" charset="0"/>
              <a:ea typeface="Verdana" panose="020B0604030504040204" pitchFamily="34" charset="0"/>
            </a:rPr>
            <a:t>Internationalt</a:t>
          </a:r>
        </a:p>
      </dgm:t>
    </dgm:pt>
    <dgm:pt modelId="{1274E344-EC3E-4A7E-A8EE-24C53E4063E4}" type="parTrans" cxnId="{6B5AB035-E7B9-4994-817A-FBB9755FB634}">
      <dgm:prSet/>
      <dgm:spPr/>
      <dgm:t>
        <a:bodyPr/>
        <a:lstStyle/>
        <a:p>
          <a:endParaRPr lang="da-DK"/>
        </a:p>
      </dgm:t>
    </dgm:pt>
    <dgm:pt modelId="{70CA43D9-BCAE-4714-BDCF-22C02ADB189C}" type="sibTrans" cxnId="{6B5AB035-E7B9-4994-817A-FBB9755FB634}">
      <dgm:prSet/>
      <dgm:spPr/>
      <dgm:t>
        <a:bodyPr/>
        <a:lstStyle/>
        <a:p>
          <a:endParaRPr lang="da-DK"/>
        </a:p>
      </dgm:t>
    </dgm:pt>
    <dgm:pt modelId="{BFDD317A-673A-42C2-A6CC-5941905DB648}">
      <dgm:prSet phldrT="[Tekst]"/>
      <dgm:spPr/>
      <dgm:t>
        <a:bodyPr/>
        <a:lstStyle/>
        <a:p>
          <a:r>
            <a:rPr lang="da-DK" dirty="0">
              <a:latin typeface="Verdana" panose="020B0604030504040204" pitchFamily="34" charset="0"/>
              <a:ea typeface="Verdana" panose="020B0604030504040204" pitchFamily="34" charset="0"/>
            </a:rPr>
            <a:t>IEC</a:t>
          </a:r>
        </a:p>
      </dgm:t>
    </dgm:pt>
    <dgm:pt modelId="{4EB5A133-1C49-4567-8465-B7B8C3B8A3CC}" type="parTrans" cxnId="{9361615B-10FB-486D-BDD0-48D9C94774DB}">
      <dgm:prSet/>
      <dgm:spPr/>
      <dgm:t>
        <a:bodyPr/>
        <a:lstStyle/>
        <a:p>
          <a:endParaRPr lang="da-DK"/>
        </a:p>
      </dgm:t>
    </dgm:pt>
    <dgm:pt modelId="{87268CD3-1008-4B1D-ACF8-3A446800EFEC}" type="sibTrans" cxnId="{9361615B-10FB-486D-BDD0-48D9C94774DB}">
      <dgm:prSet/>
      <dgm:spPr/>
      <dgm:t>
        <a:bodyPr/>
        <a:lstStyle/>
        <a:p>
          <a:endParaRPr lang="da-DK"/>
        </a:p>
      </dgm:t>
    </dgm:pt>
    <dgm:pt modelId="{737AFB35-85B7-4AB7-B110-FD13BF5FBE56}">
      <dgm:prSet phldrT="[Tekst]"/>
      <dgm:spPr/>
      <dgm:t>
        <a:bodyPr/>
        <a:lstStyle/>
        <a:p>
          <a:r>
            <a:rPr lang="da-DK" dirty="0">
              <a:latin typeface="Verdana" panose="020B0604030504040204" pitchFamily="34" charset="0"/>
              <a:ea typeface="Verdana" panose="020B0604030504040204" pitchFamily="34" charset="0"/>
            </a:rPr>
            <a:t>Europæisk</a:t>
          </a:r>
        </a:p>
      </dgm:t>
    </dgm:pt>
    <dgm:pt modelId="{BC241CC3-C48E-43F7-9A66-7EFFDC928DCF}" type="parTrans" cxnId="{F66D2AA1-41BB-4253-A95E-56F51DE5BF74}">
      <dgm:prSet/>
      <dgm:spPr/>
      <dgm:t>
        <a:bodyPr/>
        <a:lstStyle/>
        <a:p>
          <a:endParaRPr lang="da-DK"/>
        </a:p>
      </dgm:t>
    </dgm:pt>
    <dgm:pt modelId="{C7AF141F-AA7F-458E-8D35-99E288722AC0}" type="sibTrans" cxnId="{F66D2AA1-41BB-4253-A95E-56F51DE5BF74}">
      <dgm:prSet/>
      <dgm:spPr/>
      <dgm:t>
        <a:bodyPr/>
        <a:lstStyle/>
        <a:p>
          <a:endParaRPr lang="da-DK"/>
        </a:p>
      </dgm:t>
    </dgm:pt>
    <dgm:pt modelId="{636A9C3C-B8CE-4C4B-823D-8B196C3AE90C}">
      <dgm:prSet phldrT="[Tekst]"/>
      <dgm:spPr/>
      <dgm:t>
        <a:bodyPr/>
        <a:lstStyle/>
        <a:p>
          <a:r>
            <a:rPr lang="da-DK" dirty="0">
              <a:latin typeface="Verdana" panose="020B0604030504040204" pitchFamily="34" charset="0"/>
              <a:ea typeface="Verdana" panose="020B0604030504040204" pitchFamily="34" charset="0"/>
            </a:rPr>
            <a:t>CEN</a:t>
          </a:r>
        </a:p>
      </dgm:t>
    </dgm:pt>
    <dgm:pt modelId="{C18ADD95-276F-4AA1-9389-73F30FFFC11A}" type="parTrans" cxnId="{20E0C1DA-1698-49EE-80E8-12650634610D}">
      <dgm:prSet/>
      <dgm:spPr/>
      <dgm:t>
        <a:bodyPr/>
        <a:lstStyle/>
        <a:p>
          <a:endParaRPr lang="da-DK"/>
        </a:p>
      </dgm:t>
    </dgm:pt>
    <dgm:pt modelId="{1B49CD0B-E5B9-497F-8E34-5B7282BCBE54}" type="sibTrans" cxnId="{20E0C1DA-1698-49EE-80E8-12650634610D}">
      <dgm:prSet/>
      <dgm:spPr/>
      <dgm:t>
        <a:bodyPr/>
        <a:lstStyle/>
        <a:p>
          <a:endParaRPr lang="da-DK"/>
        </a:p>
      </dgm:t>
    </dgm:pt>
    <dgm:pt modelId="{954949FA-EC4F-4A1E-BE69-23E0A3499DBE}">
      <dgm:prSet phldrT="[Tekst]"/>
      <dgm:spPr/>
      <dgm:t>
        <a:bodyPr/>
        <a:lstStyle/>
        <a:p>
          <a:r>
            <a:rPr lang="da-DK" dirty="0">
              <a:latin typeface="Verdana" panose="020B0604030504040204" pitchFamily="34" charset="0"/>
              <a:ea typeface="Verdana" panose="020B0604030504040204" pitchFamily="34" charset="0"/>
            </a:rPr>
            <a:t>ETSI</a:t>
          </a:r>
        </a:p>
      </dgm:t>
    </dgm:pt>
    <dgm:pt modelId="{033D0218-E704-4778-9261-6B628B3B1F3C}" type="parTrans" cxnId="{48002990-F4B7-4904-937D-FAE0C93D6B73}">
      <dgm:prSet/>
      <dgm:spPr/>
      <dgm:t>
        <a:bodyPr/>
        <a:lstStyle/>
        <a:p>
          <a:endParaRPr lang="da-DK"/>
        </a:p>
      </dgm:t>
    </dgm:pt>
    <dgm:pt modelId="{571A0BD8-197F-4982-B5CA-C76B55D49157}" type="sibTrans" cxnId="{48002990-F4B7-4904-937D-FAE0C93D6B73}">
      <dgm:prSet/>
      <dgm:spPr/>
      <dgm:t>
        <a:bodyPr/>
        <a:lstStyle/>
        <a:p>
          <a:endParaRPr lang="da-DK"/>
        </a:p>
      </dgm:t>
    </dgm:pt>
    <dgm:pt modelId="{DBFC2C32-687B-46B7-ADA0-42C9AE96A6A0}">
      <dgm:prSet phldrT="[Tekst]"/>
      <dgm:spPr/>
      <dgm:t>
        <a:bodyPr/>
        <a:lstStyle/>
        <a:p>
          <a:r>
            <a:rPr lang="da-DK" dirty="0">
              <a:latin typeface="Verdana" panose="020B0604030504040204" pitchFamily="34" charset="0"/>
              <a:ea typeface="Verdana" panose="020B0604030504040204" pitchFamily="34" charset="0"/>
            </a:rPr>
            <a:t>Nationalt</a:t>
          </a:r>
        </a:p>
      </dgm:t>
    </dgm:pt>
    <dgm:pt modelId="{774A80EA-3234-4085-9D08-DCC7B02FF000}" type="parTrans" cxnId="{2D238896-7C13-4DA8-9DDC-201DB7294775}">
      <dgm:prSet/>
      <dgm:spPr/>
      <dgm:t>
        <a:bodyPr/>
        <a:lstStyle/>
        <a:p>
          <a:endParaRPr lang="da-DK"/>
        </a:p>
      </dgm:t>
    </dgm:pt>
    <dgm:pt modelId="{08314826-E6AF-4F04-BFE2-44C38FAA5716}" type="sibTrans" cxnId="{2D238896-7C13-4DA8-9DDC-201DB7294775}">
      <dgm:prSet/>
      <dgm:spPr/>
      <dgm:t>
        <a:bodyPr/>
        <a:lstStyle/>
        <a:p>
          <a:endParaRPr lang="da-DK"/>
        </a:p>
      </dgm:t>
    </dgm:pt>
    <dgm:pt modelId="{D964600C-866B-400A-9CDB-3A99D188DCA0}">
      <dgm:prSet phldrT="[Tekst]"/>
      <dgm:spPr/>
      <dgm:t>
        <a:bodyPr/>
        <a:lstStyle/>
        <a:p>
          <a:r>
            <a:rPr lang="da-DK" dirty="0">
              <a:latin typeface="Verdana" panose="020B0604030504040204" pitchFamily="34" charset="0"/>
              <a:ea typeface="Verdana" panose="020B0604030504040204" pitchFamily="34" charset="0"/>
            </a:rPr>
            <a:t>ITU</a:t>
          </a:r>
        </a:p>
      </dgm:t>
    </dgm:pt>
    <dgm:pt modelId="{21F59E25-B756-4B8F-AEC6-67CD5921151D}" type="parTrans" cxnId="{161D2159-7643-4762-AB47-413E13EC0C18}">
      <dgm:prSet/>
      <dgm:spPr/>
      <dgm:t>
        <a:bodyPr/>
        <a:lstStyle/>
        <a:p>
          <a:endParaRPr lang="da-DK"/>
        </a:p>
      </dgm:t>
    </dgm:pt>
    <dgm:pt modelId="{7E63E414-C4B0-4E39-B462-BEC056D80864}" type="sibTrans" cxnId="{161D2159-7643-4762-AB47-413E13EC0C18}">
      <dgm:prSet/>
      <dgm:spPr/>
      <dgm:t>
        <a:bodyPr/>
        <a:lstStyle/>
        <a:p>
          <a:endParaRPr lang="da-DK"/>
        </a:p>
      </dgm:t>
    </dgm:pt>
    <dgm:pt modelId="{67139356-4D3D-4A2B-9A1B-17868284BD39}">
      <dgm:prSet phldrT="[Tekst]"/>
      <dgm:spPr/>
      <dgm:t>
        <a:bodyPr/>
        <a:lstStyle/>
        <a:p>
          <a:r>
            <a:rPr lang="da-DK" dirty="0">
              <a:latin typeface="Verdana" panose="020B0604030504040204" pitchFamily="34" charset="0"/>
              <a:ea typeface="Verdana" panose="020B0604030504040204" pitchFamily="34" charset="0"/>
            </a:rPr>
            <a:t>CENELEC</a:t>
          </a:r>
        </a:p>
      </dgm:t>
    </dgm:pt>
    <dgm:pt modelId="{3E2AE6E0-8D10-47C5-86A6-C46EBFBB334C}" type="parTrans" cxnId="{60D744F5-34FE-452F-A41F-FC7FA373B169}">
      <dgm:prSet/>
      <dgm:spPr/>
      <dgm:t>
        <a:bodyPr/>
        <a:lstStyle/>
        <a:p>
          <a:endParaRPr lang="da-DK"/>
        </a:p>
      </dgm:t>
    </dgm:pt>
    <dgm:pt modelId="{C58C76AD-45B8-4965-8875-EDFCCC160D7A}" type="sibTrans" cxnId="{60D744F5-34FE-452F-A41F-FC7FA373B169}">
      <dgm:prSet/>
      <dgm:spPr/>
      <dgm:t>
        <a:bodyPr/>
        <a:lstStyle/>
        <a:p>
          <a:endParaRPr lang="da-DK"/>
        </a:p>
      </dgm:t>
    </dgm:pt>
    <dgm:pt modelId="{8BC1E5C2-7628-40EC-90A1-D866B23C4199}">
      <dgm:prSet phldrT="[Tekst]"/>
      <dgm:spPr/>
      <dgm:t>
        <a:bodyPr/>
        <a:lstStyle/>
        <a:p>
          <a:r>
            <a:rPr lang="da-DK" dirty="0">
              <a:latin typeface="Verdana" panose="020B0604030504040204" pitchFamily="34" charset="0"/>
              <a:ea typeface="Verdana" panose="020B0604030504040204" pitchFamily="34" charset="0"/>
            </a:rPr>
            <a:t>Nationale standardiseringsorganisationer</a:t>
          </a:r>
        </a:p>
      </dgm:t>
    </dgm:pt>
    <dgm:pt modelId="{DEDA12B2-73B6-484E-884F-CF317FAE6E6D}" type="sibTrans" cxnId="{235E3052-6128-4C40-87F0-387D611455E3}">
      <dgm:prSet/>
      <dgm:spPr/>
      <dgm:t>
        <a:bodyPr/>
        <a:lstStyle/>
        <a:p>
          <a:endParaRPr lang="da-DK"/>
        </a:p>
      </dgm:t>
    </dgm:pt>
    <dgm:pt modelId="{1F895AA6-F16C-4606-8D6D-06A54F7435CE}" type="parTrans" cxnId="{235E3052-6128-4C40-87F0-387D611455E3}">
      <dgm:prSet/>
      <dgm:spPr/>
      <dgm:t>
        <a:bodyPr/>
        <a:lstStyle/>
        <a:p>
          <a:endParaRPr lang="da-DK"/>
        </a:p>
      </dgm:t>
    </dgm:pt>
    <dgm:pt modelId="{6908A766-349A-418D-A499-A2A3CF0C1220}">
      <dgm:prSet phldrT="[Tekst]"/>
      <dgm:spPr/>
      <dgm:t>
        <a:bodyPr/>
        <a:lstStyle/>
        <a:p>
          <a:r>
            <a:rPr lang="da-DK" dirty="0">
              <a:latin typeface="Verdana" panose="020B0604030504040204" pitchFamily="34" charset="0"/>
              <a:ea typeface="Verdana" panose="020B0604030504040204" pitchFamily="34" charset="0"/>
            </a:rPr>
            <a:t>ISO </a:t>
          </a:r>
        </a:p>
      </dgm:t>
    </dgm:pt>
    <dgm:pt modelId="{63065B5D-410D-4E66-85B8-D363549C3CCB}" type="parTrans" cxnId="{B2EAF764-4887-4131-AA19-61C0A42DB40A}">
      <dgm:prSet/>
      <dgm:spPr/>
      <dgm:t>
        <a:bodyPr/>
        <a:lstStyle/>
        <a:p>
          <a:endParaRPr lang="da-DK"/>
        </a:p>
      </dgm:t>
    </dgm:pt>
    <dgm:pt modelId="{AAAC7C56-2FED-4276-A6F7-302E2A63A46C}" type="sibTrans" cxnId="{B2EAF764-4887-4131-AA19-61C0A42DB40A}">
      <dgm:prSet/>
      <dgm:spPr/>
      <dgm:t>
        <a:bodyPr/>
        <a:lstStyle/>
        <a:p>
          <a:endParaRPr lang="da-DK"/>
        </a:p>
      </dgm:t>
    </dgm:pt>
    <dgm:pt modelId="{E0502A51-C68C-4D21-8258-53C501CCD45B}">
      <dgm:prSet phldrT="[Tekst]"/>
      <dgm:spPr/>
      <dgm:t>
        <a:bodyPr/>
        <a:lstStyle/>
        <a:p>
          <a:r>
            <a:rPr lang="da-DK" dirty="0">
              <a:latin typeface="Verdana" panose="020B0604030504040204" pitchFamily="34" charset="0"/>
              <a:ea typeface="Verdana" panose="020B0604030504040204" pitchFamily="34" charset="0"/>
            </a:rPr>
            <a:t>I Danmark forgår standardisering i Dansk Standard</a:t>
          </a:r>
        </a:p>
      </dgm:t>
    </dgm:pt>
    <dgm:pt modelId="{219FE7DD-20AB-4A01-A0A2-FC503D751AC2}" type="parTrans" cxnId="{FB0FD337-7311-4E8E-8516-8A46667E47B5}">
      <dgm:prSet/>
      <dgm:spPr/>
      <dgm:t>
        <a:bodyPr/>
        <a:lstStyle/>
        <a:p>
          <a:endParaRPr lang="da-DK"/>
        </a:p>
      </dgm:t>
    </dgm:pt>
    <dgm:pt modelId="{84E7305F-0FEC-4E9C-A760-E2FDE4F02E01}" type="sibTrans" cxnId="{FB0FD337-7311-4E8E-8516-8A46667E47B5}">
      <dgm:prSet/>
      <dgm:spPr/>
      <dgm:t>
        <a:bodyPr/>
        <a:lstStyle/>
        <a:p>
          <a:endParaRPr lang="da-DK"/>
        </a:p>
      </dgm:t>
    </dgm:pt>
    <dgm:pt modelId="{B4B19A4F-2C47-49C3-8420-AB33B3B17317}">
      <dgm:prSet phldrT="[Tekst]"/>
      <dgm:spPr/>
      <dgm:t>
        <a:bodyPr/>
        <a:lstStyle/>
        <a:p>
          <a:r>
            <a:rPr lang="da-DK" dirty="0">
              <a:latin typeface="Verdana" panose="020B0604030504040204" pitchFamily="34" charset="0"/>
              <a:ea typeface="Verdana" panose="020B0604030504040204" pitchFamily="34" charset="0"/>
            </a:rPr>
            <a:t>Kun et fåtal standarder udvikles nationalt</a:t>
          </a:r>
        </a:p>
      </dgm:t>
    </dgm:pt>
    <dgm:pt modelId="{F421418B-4A4A-4D95-B410-AC19CCC4F834}" type="parTrans" cxnId="{31AEB647-6154-473C-B6B2-68DA77A287AE}">
      <dgm:prSet/>
      <dgm:spPr/>
    </dgm:pt>
    <dgm:pt modelId="{E05DDFDA-B01A-4666-BF3D-FECEB738ECDA}" type="sibTrans" cxnId="{31AEB647-6154-473C-B6B2-68DA77A287AE}">
      <dgm:prSet/>
      <dgm:spPr/>
    </dgm:pt>
    <dgm:pt modelId="{08B62357-1340-4DEE-BE74-A373B79C4192}" type="pres">
      <dgm:prSet presAssocID="{B5D43E02-38C1-4A30-A6F3-4043F95909CA}" presName="linear" presStyleCnt="0">
        <dgm:presLayoutVars>
          <dgm:dir/>
          <dgm:resizeHandles val="exact"/>
        </dgm:presLayoutVars>
      </dgm:prSet>
      <dgm:spPr/>
    </dgm:pt>
    <dgm:pt modelId="{C4F89EFB-2E06-453E-A11F-4A924CA910B3}" type="pres">
      <dgm:prSet presAssocID="{3CFD83B3-6A5B-4B86-BE7B-2BA509227334}" presName="comp" presStyleCnt="0"/>
      <dgm:spPr/>
    </dgm:pt>
    <dgm:pt modelId="{D33C6158-1563-4257-93D2-9D6F1238CAC2}" type="pres">
      <dgm:prSet presAssocID="{3CFD83B3-6A5B-4B86-BE7B-2BA509227334}" presName="box" presStyleLbl="node1" presStyleIdx="0" presStyleCnt="3"/>
      <dgm:spPr/>
    </dgm:pt>
    <dgm:pt modelId="{8D730F8A-1A0A-49C2-BF9C-BB5187E5628B}" type="pres">
      <dgm:prSet presAssocID="{3CFD83B3-6A5B-4B86-BE7B-2BA509227334}"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Globus Nord- og Sydamerika"/>
        </a:ext>
      </dgm:extLst>
    </dgm:pt>
    <dgm:pt modelId="{FEB37406-A5B5-48A6-AC48-A6589E495B87}" type="pres">
      <dgm:prSet presAssocID="{3CFD83B3-6A5B-4B86-BE7B-2BA509227334}" presName="text" presStyleLbl="node1" presStyleIdx="0" presStyleCnt="3">
        <dgm:presLayoutVars>
          <dgm:bulletEnabled val="1"/>
        </dgm:presLayoutVars>
      </dgm:prSet>
      <dgm:spPr/>
    </dgm:pt>
    <dgm:pt modelId="{317FBB70-D20E-400E-AD38-8E141B2BDD6E}" type="pres">
      <dgm:prSet presAssocID="{70CA43D9-BCAE-4714-BDCF-22C02ADB189C}" presName="spacer" presStyleCnt="0"/>
      <dgm:spPr/>
    </dgm:pt>
    <dgm:pt modelId="{33ED8B17-F41B-41A3-8085-847A53260487}" type="pres">
      <dgm:prSet presAssocID="{737AFB35-85B7-4AB7-B110-FD13BF5FBE56}" presName="comp" presStyleCnt="0"/>
      <dgm:spPr/>
    </dgm:pt>
    <dgm:pt modelId="{1CAC1C52-4AAB-44A6-86B4-93F7C3A8A203}" type="pres">
      <dgm:prSet presAssocID="{737AFB35-85B7-4AB7-B110-FD13BF5FBE56}" presName="box" presStyleLbl="node1" presStyleIdx="1" presStyleCnt="3" custLinFactNeighborY="-2204"/>
      <dgm:spPr/>
    </dgm:pt>
    <dgm:pt modelId="{4E7464BF-4E7E-469E-995B-C53317C1A8B7}" type="pres">
      <dgm:prSet presAssocID="{737AFB35-85B7-4AB7-B110-FD13BF5FBE56}"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4000" b="-14000"/>
          </a:stretch>
        </a:blipFill>
      </dgm:spPr>
    </dgm:pt>
    <dgm:pt modelId="{2E5778DD-21AB-4144-A547-016E99247376}" type="pres">
      <dgm:prSet presAssocID="{737AFB35-85B7-4AB7-B110-FD13BF5FBE56}" presName="text" presStyleLbl="node1" presStyleIdx="1" presStyleCnt="3">
        <dgm:presLayoutVars>
          <dgm:bulletEnabled val="1"/>
        </dgm:presLayoutVars>
      </dgm:prSet>
      <dgm:spPr/>
    </dgm:pt>
    <dgm:pt modelId="{E19C68AD-B237-466C-B3A0-69DD8E4CE58D}" type="pres">
      <dgm:prSet presAssocID="{C7AF141F-AA7F-458E-8D35-99E288722AC0}" presName="spacer" presStyleCnt="0"/>
      <dgm:spPr/>
    </dgm:pt>
    <dgm:pt modelId="{181C8E94-5586-4AC5-AA32-FC20CFF81AE0}" type="pres">
      <dgm:prSet presAssocID="{DBFC2C32-687B-46B7-ADA0-42C9AE96A6A0}" presName="comp" presStyleCnt="0"/>
      <dgm:spPr/>
    </dgm:pt>
    <dgm:pt modelId="{07CB7412-C6C9-4DD5-BF4B-E5E168B30160}" type="pres">
      <dgm:prSet presAssocID="{DBFC2C32-687B-46B7-ADA0-42C9AE96A6A0}" presName="box" presStyleLbl="node1" presStyleIdx="2" presStyleCnt="3"/>
      <dgm:spPr/>
    </dgm:pt>
    <dgm:pt modelId="{DDABEF19-AB18-4311-96E7-ED6090641A5D}" type="pres">
      <dgm:prSet presAssocID="{DBFC2C32-687B-46B7-ADA0-42C9AE96A6A0}" presName="img" presStyleLbl="fgImgPlace1" presStyleIdx="2" presStyleCnt="3" custLinFactNeighborX="765" custLinFactNeighborY="-1836"/>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9000" b="-9000"/>
          </a:stretch>
        </a:blipFill>
      </dgm:spPr>
    </dgm:pt>
    <dgm:pt modelId="{3405881D-F326-492C-8B3C-129788E46C00}" type="pres">
      <dgm:prSet presAssocID="{DBFC2C32-687B-46B7-ADA0-42C9AE96A6A0}" presName="text" presStyleLbl="node1" presStyleIdx="2" presStyleCnt="3">
        <dgm:presLayoutVars>
          <dgm:bulletEnabled val="1"/>
        </dgm:presLayoutVars>
      </dgm:prSet>
      <dgm:spPr/>
    </dgm:pt>
  </dgm:ptLst>
  <dgm:cxnLst>
    <dgm:cxn modelId="{87B35604-AC69-4B08-82E9-B928BF99D852}" type="presOf" srcId="{D964600C-866B-400A-9CDB-3A99D188DCA0}" destId="{FEB37406-A5B5-48A6-AC48-A6589E495B87}" srcOrd="1" destOrd="3" presId="urn:microsoft.com/office/officeart/2005/8/layout/vList4"/>
    <dgm:cxn modelId="{511FDC06-4139-434B-BDB8-4FDED95E7514}" type="presOf" srcId="{D964600C-866B-400A-9CDB-3A99D188DCA0}" destId="{D33C6158-1563-4257-93D2-9D6F1238CAC2}" srcOrd="0" destOrd="3" presId="urn:microsoft.com/office/officeart/2005/8/layout/vList4"/>
    <dgm:cxn modelId="{EFAAA610-27AB-4E0D-A53C-28D57DB400EA}" type="presOf" srcId="{6908A766-349A-418D-A499-A2A3CF0C1220}" destId="{FEB37406-A5B5-48A6-AC48-A6589E495B87}" srcOrd="1" destOrd="2" presId="urn:microsoft.com/office/officeart/2005/8/layout/vList4"/>
    <dgm:cxn modelId="{E26D8C13-2271-457F-A329-27B82BB1FE3F}" type="presOf" srcId="{B4B19A4F-2C47-49C3-8420-AB33B3B17317}" destId="{3405881D-F326-492C-8B3C-129788E46C00}" srcOrd="1" destOrd="3" presId="urn:microsoft.com/office/officeart/2005/8/layout/vList4"/>
    <dgm:cxn modelId="{72A50D15-4D3B-44AE-A1D6-8FBFB9CEF0DC}" type="presOf" srcId="{3CFD83B3-6A5B-4B86-BE7B-2BA509227334}" destId="{D33C6158-1563-4257-93D2-9D6F1238CAC2}" srcOrd="0" destOrd="0" presId="urn:microsoft.com/office/officeart/2005/8/layout/vList4"/>
    <dgm:cxn modelId="{83BC4F1F-EAF0-4ECC-824F-36C182776228}" type="presOf" srcId="{B5D43E02-38C1-4A30-A6F3-4043F95909CA}" destId="{08B62357-1340-4DEE-BE74-A373B79C4192}" srcOrd="0" destOrd="0" presId="urn:microsoft.com/office/officeart/2005/8/layout/vList4"/>
    <dgm:cxn modelId="{EB42C627-A136-4BA9-94B5-77109C7D4F5F}" type="presOf" srcId="{E0502A51-C68C-4D21-8258-53C501CCD45B}" destId="{3405881D-F326-492C-8B3C-129788E46C00}" srcOrd="1" destOrd="2" presId="urn:microsoft.com/office/officeart/2005/8/layout/vList4"/>
    <dgm:cxn modelId="{9688FF27-06AF-45AB-8543-72513CE3FC72}" type="presOf" srcId="{954949FA-EC4F-4A1E-BE69-23E0A3499DBE}" destId="{2E5778DD-21AB-4144-A547-016E99247376}" srcOrd="1" destOrd="3" presId="urn:microsoft.com/office/officeart/2005/8/layout/vList4"/>
    <dgm:cxn modelId="{6B5AB035-E7B9-4994-817A-FBB9755FB634}" srcId="{B5D43E02-38C1-4A30-A6F3-4043F95909CA}" destId="{3CFD83B3-6A5B-4B86-BE7B-2BA509227334}" srcOrd="0" destOrd="0" parTransId="{1274E344-EC3E-4A7E-A8EE-24C53E4063E4}" sibTransId="{70CA43D9-BCAE-4714-BDCF-22C02ADB189C}"/>
    <dgm:cxn modelId="{FB0FD337-7311-4E8E-8516-8A46667E47B5}" srcId="{DBFC2C32-687B-46B7-ADA0-42C9AE96A6A0}" destId="{E0502A51-C68C-4D21-8258-53C501CCD45B}" srcOrd="1" destOrd="0" parTransId="{219FE7DD-20AB-4A01-A0A2-FC503D751AC2}" sibTransId="{84E7305F-0FEC-4E9C-A760-E2FDE4F02E01}"/>
    <dgm:cxn modelId="{0A1FFF3C-5658-4FF6-953E-19FEECFDBBEB}" type="presOf" srcId="{737AFB35-85B7-4AB7-B110-FD13BF5FBE56}" destId="{2E5778DD-21AB-4144-A547-016E99247376}" srcOrd="1" destOrd="0" presId="urn:microsoft.com/office/officeart/2005/8/layout/vList4"/>
    <dgm:cxn modelId="{DF14063E-3105-4D46-B1F3-D38FB36FA68C}" type="presOf" srcId="{DBFC2C32-687B-46B7-ADA0-42C9AE96A6A0}" destId="{07CB7412-C6C9-4DD5-BF4B-E5E168B30160}" srcOrd="0" destOrd="0" presId="urn:microsoft.com/office/officeart/2005/8/layout/vList4"/>
    <dgm:cxn modelId="{9361615B-10FB-486D-BDD0-48D9C94774DB}" srcId="{3CFD83B3-6A5B-4B86-BE7B-2BA509227334}" destId="{BFDD317A-673A-42C2-A6CC-5941905DB648}" srcOrd="0" destOrd="0" parTransId="{4EB5A133-1C49-4567-8465-B7B8C3B8A3CC}" sibTransId="{87268CD3-1008-4B1D-ACF8-3A446800EFEC}"/>
    <dgm:cxn modelId="{5B2EB55C-408D-4B16-8249-1B610DBE1D97}" type="presOf" srcId="{636A9C3C-B8CE-4C4B-823D-8B196C3AE90C}" destId="{1CAC1C52-4AAB-44A6-86B4-93F7C3A8A203}" srcOrd="0" destOrd="1" presId="urn:microsoft.com/office/officeart/2005/8/layout/vList4"/>
    <dgm:cxn modelId="{8E6CDC62-307D-4A9A-AB2D-B4154C7A048C}" type="presOf" srcId="{67139356-4D3D-4A2B-9A1B-17868284BD39}" destId="{2E5778DD-21AB-4144-A547-016E99247376}" srcOrd="1" destOrd="2" presId="urn:microsoft.com/office/officeart/2005/8/layout/vList4"/>
    <dgm:cxn modelId="{470CCC64-B8BD-4999-A47A-DCCB7D08EDDB}" type="presOf" srcId="{8BC1E5C2-7628-40EC-90A1-D866B23C4199}" destId="{3405881D-F326-492C-8B3C-129788E46C00}" srcOrd="1" destOrd="1" presId="urn:microsoft.com/office/officeart/2005/8/layout/vList4"/>
    <dgm:cxn modelId="{B2EAF764-4887-4131-AA19-61C0A42DB40A}" srcId="{3CFD83B3-6A5B-4B86-BE7B-2BA509227334}" destId="{6908A766-349A-418D-A499-A2A3CF0C1220}" srcOrd="1" destOrd="0" parTransId="{63065B5D-410D-4E66-85B8-D363549C3CCB}" sibTransId="{AAAC7C56-2FED-4276-A6F7-302E2A63A46C}"/>
    <dgm:cxn modelId="{917BB045-DD49-48BB-A7B6-F55B88987E8A}" type="presOf" srcId="{BFDD317A-673A-42C2-A6CC-5941905DB648}" destId="{FEB37406-A5B5-48A6-AC48-A6589E495B87}" srcOrd="1" destOrd="1" presId="urn:microsoft.com/office/officeart/2005/8/layout/vList4"/>
    <dgm:cxn modelId="{31AEB647-6154-473C-B6B2-68DA77A287AE}" srcId="{DBFC2C32-687B-46B7-ADA0-42C9AE96A6A0}" destId="{B4B19A4F-2C47-49C3-8420-AB33B3B17317}" srcOrd="2" destOrd="0" parTransId="{F421418B-4A4A-4D95-B410-AC19CCC4F834}" sibTransId="{E05DDFDA-B01A-4666-BF3D-FECEB738ECDA}"/>
    <dgm:cxn modelId="{B42DDB48-CAEA-44A4-A039-F9648BEE95F9}" type="presOf" srcId="{8BC1E5C2-7628-40EC-90A1-D866B23C4199}" destId="{07CB7412-C6C9-4DD5-BF4B-E5E168B30160}" srcOrd="0" destOrd="1" presId="urn:microsoft.com/office/officeart/2005/8/layout/vList4"/>
    <dgm:cxn modelId="{7582816D-E539-4ABE-8DF0-127B7F049F5F}" type="presOf" srcId="{BFDD317A-673A-42C2-A6CC-5941905DB648}" destId="{D33C6158-1563-4257-93D2-9D6F1238CAC2}" srcOrd="0" destOrd="1" presId="urn:microsoft.com/office/officeart/2005/8/layout/vList4"/>
    <dgm:cxn modelId="{C8D9536E-9532-4934-8AEA-CFAC0FF4A313}" type="presOf" srcId="{E0502A51-C68C-4D21-8258-53C501CCD45B}" destId="{07CB7412-C6C9-4DD5-BF4B-E5E168B30160}" srcOrd="0" destOrd="2" presId="urn:microsoft.com/office/officeart/2005/8/layout/vList4"/>
    <dgm:cxn modelId="{D52D2E6F-41DA-43C2-B9EA-A8733F9AD5F6}" type="presOf" srcId="{DBFC2C32-687B-46B7-ADA0-42C9AE96A6A0}" destId="{3405881D-F326-492C-8B3C-129788E46C00}" srcOrd="1" destOrd="0" presId="urn:microsoft.com/office/officeart/2005/8/layout/vList4"/>
    <dgm:cxn modelId="{235E3052-6128-4C40-87F0-387D611455E3}" srcId="{DBFC2C32-687B-46B7-ADA0-42C9AE96A6A0}" destId="{8BC1E5C2-7628-40EC-90A1-D866B23C4199}" srcOrd="0" destOrd="0" parTransId="{1F895AA6-F16C-4606-8D6D-06A54F7435CE}" sibTransId="{DEDA12B2-73B6-484E-884F-CF317FAE6E6D}"/>
    <dgm:cxn modelId="{C877E552-102B-4FD0-AC18-D036CB9822C3}" type="presOf" srcId="{737AFB35-85B7-4AB7-B110-FD13BF5FBE56}" destId="{1CAC1C52-4AAB-44A6-86B4-93F7C3A8A203}" srcOrd="0" destOrd="0" presId="urn:microsoft.com/office/officeart/2005/8/layout/vList4"/>
    <dgm:cxn modelId="{B986EC72-F346-49AD-AC5D-56C0B64ED0E8}" type="presOf" srcId="{6908A766-349A-418D-A499-A2A3CF0C1220}" destId="{D33C6158-1563-4257-93D2-9D6F1238CAC2}" srcOrd="0" destOrd="2" presId="urn:microsoft.com/office/officeart/2005/8/layout/vList4"/>
    <dgm:cxn modelId="{161D2159-7643-4762-AB47-413E13EC0C18}" srcId="{3CFD83B3-6A5B-4B86-BE7B-2BA509227334}" destId="{D964600C-866B-400A-9CDB-3A99D188DCA0}" srcOrd="2" destOrd="0" parTransId="{21F59E25-B756-4B8F-AEC6-67CD5921151D}" sibTransId="{7E63E414-C4B0-4E39-B462-BEC056D80864}"/>
    <dgm:cxn modelId="{E1E0A985-FFA0-49CE-9B4E-E1E9091EBF9D}" type="presOf" srcId="{B4B19A4F-2C47-49C3-8420-AB33B3B17317}" destId="{07CB7412-C6C9-4DD5-BF4B-E5E168B30160}" srcOrd="0" destOrd="3" presId="urn:microsoft.com/office/officeart/2005/8/layout/vList4"/>
    <dgm:cxn modelId="{48002990-F4B7-4904-937D-FAE0C93D6B73}" srcId="{737AFB35-85B7-4AB7-B110-FD13BF5FBE56}" destId="{954949FA-EC4F-4A1E-BE69-23E0A3499DBE}" srcOrd="2" destOrd="0" parTransId="{033D0218-E704-4778-9261-6B628B3B1F3C}" sibTransId="{571A0BD8-197F-4982-B5CA-C76B55D49157}"/>
    <dgm:cxn modelId="{2D238896-7C13-4DA8-9DDC-201DB7294775}" srcId="{B5D43E02-38C1-4A30-A6F3-4043F95909CA}" destId="{DBFC2C32-687B-46B7-ADA0-42C9AE96A6A0}" srcOrd="2" destOrd="0" parTransId="{774A80EA-3234-4085-9D08-DCC7B02FF000}" sibTransId="{08314826-E6AF-4F04-BFE2-44C38FAA5716}"/>
    <dgm:cxn modelId="{93281FA1-718F-41AE-829F-173AE1765AC2}" type="presOf" srcId="{67139356-4D3D-4A2B-9A1B-17868284BD39}" destId="{1CAC1C52-4AAB-44A6-86B4-93F7C3A8A203}" srcOrd="0" destOrd="2" presId="urn:microsoft.com/office/officeart/2005/8/layout/vList4"/>
    <dgm:cxn modelId="{F66D2AA1-41BB-4253-A95E-56F51DE5BF74}" srcId="{B5D43E02-38C1-4A30-A6F3-4043F95909CA}" destId="{737AFB35-85B7-4AB7-B110-FD13BF5FBE56}" srcOrd="1" destOrd="0" parTransId="{BC241CC3-C48E-43F7-9A66-7EFFDC928DCF}" sibTransId="{C7AF141F-AA7F-458E-8D35-99E288722AC0}"/>
    <dgm:cxn modelId="{F046B3C4-E811-481B-A26A-BC92886D9273}" type="presOf" srcId="{954949FA-EC4F-4A1E-BE69-23E0A3499DBE}" destId="{1CAC1C52-4AAB-44A6-86B4-93F7C3A8A203}" srcOrd="0" destOrd="3" presId="urn:microsoft.com/office/officeart/2005/8/layout/vList4"/>
    <dgm:cxn modelId="{A4C9ACD9-8F98-4AA0-820C-8A7192FA6F3B}" type="presOf" srcId="{636A9C3C-B8CE-4C4B-823D-8B196C3AE90C}" destId="{2E5778DD-21AB-4144-A547-016E99247376}" srcOrd="1" destOrd="1" presId="urn:microsoft.com/office/officeart/2005/8/layout/vList4"/>
    <dgm:cxn modelId="{20E0C1DA-1698-49EE-80E8-12650634610D}" srcId="{737AFB35-85B7-4AB7-B110-FD13BF5FBE56}" destId="{636A9C3C-B8CE-4C4B-823D-8B196C3AE90C}" srcOrd="0" destOrd="0" parTransId="{C18ADD95-276F-4AA1-9389-73F30FFFC11A}" sibTransId="{1B49CD0B-E5B9-497F-8E34-5B7282BCBE54}"/>
    <dgm:cxn modelId="{56870DEF-C7F3-41CA-B4D6-6117C3439EF8}" type="presOf" srcId="{3CFD83B3-6A5B-4B86-BE7B-2BA509227334}" destId="{FEB37406-A5B5-48A6-AC48-A6589E495B87}" srcOrd="1" destOrd="0" presId="urn:microsoft.com/office/officeart/2005/8/layout/vList4"/>
    <dgm:cxn modelId="{60D744F5-34FE-452F-A41F-FC7FA373B169}" srcId="{737AFB35-85B7-4AB7-B110-FD13BF5FBE56}" destId="{67139356-4D3D-4A2B-9A1B-17868284BD39}" srcOrd="1" destOrd="0" parTransId="{3E2AE6E0-8D10-47C5-86A6-C46EBFBB334C}" sibTransId="{C58C76AD-45B8-4965-8875-EDFCCC160D7A}"/>
    <dgm:cxn modelId="{C1FF2B10-170D-41DE-AA22-516161F3AE6E}" type="presParOf" srcId="{08B62357-1340-4DEE-BE74-A373B79C4192}" destId="{C4F89EFB-2E06-453E-A11F-4A924CA910B3}" srcOrd="0" destOrd="0" presId="urn:microsoft.com/office/officeart/2005/8/layout/vList4"/>
    <dgm:cxn modelId="{E1A8E45F-27CC-44A9-B5C6-A9A47BA51262}" type="presParOf" srcId="{C4F89EFB-2E06-453E-A11F-4A924CA910B3}" destId="{D33C6158-1563-4257-93D2-9D6F1238CAC2}" srcOrd="0" destOrd="0" presId="urn:microsoft.com/office/officeart/2005/8/layout/vList4"/>
    <dgm:cxn modelId="{44169127-1E2B-428C-B7E7-2ABFB8FA3C5A}" type="presParOf" srcId="{C4F89EFB-2E06-453E-A11F-4A924CA910B3}" destId="{8D730F8A-1A0A-49C2-BF9C-BB5187E5628B}" srcOrd="1" destOrd="0" presId="urn:microsoft.com/office/officeart/2005/8/layout/vList4"/>
    <dgm:cxn modelId="{D34E4D49-3D1B-4E56-8136-D0C42986A144}" type="presParOf" srcId="{C4F89EFB-2E06-453E-A11F-4A924CA910B3}" destId="{FEB37406-A5B5-48A6-AC48-A6589E495B87}" srcOrd="2" destOrd="0" presId="urn:microsoft.com/office/officeart/2005/8/layout/vList4"/>
    <dgm:cxn modelId="{F104920D-E226-40F0-A517-EFDB8B954E37}" type="presParOf" srcId="{08B62357-1340-4DEE-BE74-A373B79C4192}" destId="{317FBB70-D20E-400E-AD38-8E141B2BDD6E}" srcOrd="1" destOrd="0" presId="urn:microsoft.com/office/officeart/2005/8/layout/vList4"/>
    <dgm:cxn modelId="{3667846A-E7F9-4F09-9EED-3D3E2623E2CD}" type="presParOf" srcId="{08B62357-1340-4DEE-BE74-A373B79C4192}" destId="{33ED8B17-F41B-41A3-8085-847A53260487}" srcOrd="2" destOrd="0" presId="urn:microsoft.com/office/officeart/2005/8/layout/vList4"/>
    <dgm:cxn modelId="{BD6E8ED7-B75A-4754-9E38-E8CF2005D2AB}" type="presParOf" srcId="{33ED8B17-F41B-41A3-8085-847A53260487}" destId="{1CAC1C52-4AAB-44A6-86B4-93F7C3A8A203}" srcOrd="0" destOrd="0" presId="urn:microsoft.com/office/officeart/2005/8/layout/vList4"/>
    <dgm:cxn modelId="{0A13C4FE-1859-4705-92D1-8EF7FAB175EB}" type="presParOf" srcId="{33ED8B17-F41B-41A3-8085-847A53260487}" destId="{4E7464BF-4E7E-469E-995B-C53317C1A8B7}" srcOrd="1" destOrd="0" presId="urn:microsoft.com/office/officeart/2005/8/layout/vList4"/>
    <dgm:cxn modelId="{D4542031-3625-4013-9E3E-50C880708CAB}" type="presParOf" srcId="{33ED8B17-F41B-41A3-8085-847A53260487}" destId="{2E5778DD-21AB-4144-A547-016E99247376}" srcOrd="2" destOrd="0" presId="urn:microsoft.com/office/officeart/2005/8/layout/vList4"/>
    <dgm:cxn modelId="{F707FCA5-C7AC-47E8-AC3C-38B57AF0FC79}" type="presParOf" srcId="{08B62357-1340-4DEE-BE74-A373B79C4192}" destId="{E19C68AD-B237-466C-B3A0-69DD8E4CE58D}" srcOrd="3" destOrd="0" presId="urn:microsoft.com/office/officeart/2005/8/layout/vList4"/>
    <dgm:cxn modelId="{F8ECA754-AC95-4D0C-85EB-613FAC7EAA6D}" type="presParOf" srcId="{08B62357-1340-4DEE-BE74-A373B79C4192}" destId="{181C8E94-5586-4AC5-AA32-FC20CFF81AE0}" srcOrd="4" destOrd="0" presId="urn:microsoft.com/office/officeart/2005/8/layout/vList4"/>
    <dgm:cxn modelId="{7FB74650-CB4B-4DFC-BDFC-E4173AAF49A4}" type="presParOf" srcId="{181C8E94-5586-4AC5-AA32-FC20CFF81AE0}" destId="{07CB7412-C6C9-4DD5-BF4B-E5E168B30160}" srcOrd="0" destOrd="0" presId="urn:microsoft.com/office/officeart/2005/8/layout/vList4"/>
    <dgm:cxn modelId="{7C6D8D70-E8A2-478A-B2A6-8801E0DD5853}" type="presParOf" srcId="{181C8E94-5586-4AC5-AA32-FC20CFF81AE0}" destId="{DDABEF19-AB18-4311-96E7-ED6090641A5D}" srcOrd="1" destOrd="0" presId="urn:microsoft.com/office/officeart/2005/8/layout/vList4"/>
    <dgm:cxn modelId="{2E41A3D1-93F3-4D3A-8CEA-DC982A0B3F5D}" type="presParOf" srcId="{181C8E94-5586-4AC5-AA32-FC20CFF81AE0}" destId="{3405881D-F326-492C-8B3C-129788E46C0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FD24A-55CA-43B5-AEA8-A8EA15C0AE8A}">
      <dsp:nvSpPr>
        <dsp:cNvPr id="0" name=""/>
        <dsp:cNvSpPr/>
      </dsp:nvSpPr>
      <dsp:spPr>
        <a:xfrm>
          <a:off x="4059145" y="2630110"/>
          <a:ext cx="3179148" cy="367835"/>
        </a:xfrm>
        <a:custGeom>
          <a:avLst/>
          <a:gdLst/>
          <a:ahLst/>
          <a:cxnLst/>
          <a:rect l="0" t="0" r="0" b="0"/>
          <a:pathLst>
            <a:path>
              <a:moveTo>
                <a:pt x="0" y="0"/>
              </a:moveTo>
              <a:lnTo>
                <a:pt x="0" y="183917"/>
              </a:lnTo>
              <a:lnTo>
                <a:pt x="3179148" y="183917"/>
              </a:lnTo>
              <a:lnTo>
                <a:pt x="3179148" y="3678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BB8CF0-1A91-4FA4-A9BB-1AC8D1A269F1}">
      <dsp:nvSpPr>
        <dsp:cNvPr id="0" name=""/>
        <dsp:cNvSpPr/>
      </dsp:nvSpPr>
      <dsp:spPr>
        <a:xfrm>
          <a:off x="4059145" y="2630110"/>
          <a:ext cx="1059716" cy="367835"/>
        </a:xfrm>
        <a:custGeom>
          <a:avLst/>
          <a:gdLst/>
          <a:ahLst/>
          <a:cxnLst/>
          <a:rect l="0" t="0" r="0" b="0"/>
          <a:pathLst>
            <a:path>
              <a:moveTo>
                <a:pt x="0" y="0"/>
              </a:moveTo>
              <a:lnTo>
                <a:pt x="0" y="183917"/>
              </a:lnTo>
              <a:lnTo>
                <a:pt x="1059716" y="183917"/>
              </a:lnTo>
              <a:lnTo>
                <a:pt x="1059716" y="3678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1F877D-48D5-4B39-AA87-D65F7353C298}">
      <dsp:nvSpPr>
        <dsp:cNvPr id="0" name=""/>
        <dsp:cNvSpPr/>
      </dsp:nvSpPr>
      <dsp:spPr>
        <a:xfrm>
          <a:off x="2999429" y="2630110"/>
          <a:ext cx="1059716" cy="367835"/>
        </a:xfrm>
        <a:custGeom>
          <a:avLst/>
          <a:gdLst/>
          <a:ahLst/>
          <a:cxnLst/>
          <a:rect l="0" t="0" r="0" b="0"/>
          <a:pathLst>
            <a:path>
              <a:moveTo>
                <a:pt x="1059716" y="0"/>
              </a:moveTo>
              <a:lnTo>
                <a:pt x="1059716" y="183917"/>
              </a:lnTo>
              <a:lnTo>
                <a:pt x="0" y="183917"/>
              </a:lnTo>
              <a:lnTo>
                <a:pt x="0" y="3678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40DEFA-7A0E-4300-B12B-FC61F28189F6}">
      <dsp:nvSpPr>
        <dsp:cNvPr id="0" name=""/>
        <dsp:cNvSpPr/>
      </dsp:nvSpPr>
      <dsp:spPr>
        <a:xfrm>
          <a:off x="879997" y="2630110"/>
          <a:ext cx="3179148" cy="367835"/>
        </a:xfrm>
        <a:custGeom>
          <a:avLst/>
          <a:gdLst/>
          <a:ahLst/>
          <a:cxnLst/>
          <a:rect l="0" t="0" r="0" b="0"/>
          <a:pathLst>
            <a:path>
              <a:moveTo>
                <a:pt x="3179148" y="0"/>
              </a:moveTo>
              <a:lnTo>
                <a:pt x="3179148" y="183917"/>
              </a:lnTo>
              <a:lnTo>
                <a:pt x="0" y="183917"/>
              </a:lnTo>
              <a:lnTo>
                <a:pt x="0" y="3678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F9A233-F230-45C2-85B5-D703571F98FB}">
      <dsp:nvSpPr>
        <dsp:cNvPr id="0" name=""/>
        <dsp:cNvSpPr/>
      </dsp:nvSpPr>
      <dsp:spPr>
        <a:xfrm>
          <a:off x="2459114" y="963343"/>
          <a:ext cx="3200062" cy="1666766"/>
        </a:xfrm>
        <a:prstGeom prst="rect">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bg1"/>
              </a:solidFill>
              <a:latin typeface="+mn-lt"/>
              <a:ea typeface="Verdana" panose="020B0604030504040204" pitchFamily="34" charset="0"/>
            </a:rPr>
            <a:t>Det overordnede læringsmål er at forstå, hvordan en standard bliver udarbejdet i regi af standardiseringsorganisationer</a:t>
          </a:r>
        </a:p>
      </dsp:txBody>
      <dsp:txXfrm>
        <a:off x="2459114" y="963343"/>
        <a:ext cx="3200062" cy="1666766"/>
      </dsp:txXfrm>
    </dsp:sp>
    <dsp:sp modelId="{0223385F-0F6A-42E5-9E17-F49983AFB138}">
      <dsp:nvSpPr>
        <dsp:cNvPr id="0" name=""/>
        <dsp:cNvSpPr/>
      </dsp:nvSpPr>
      <dsp:spPr>
        <a:xfrm>
          <a:off x="4199" y="2997945"/>
          <a:ext cx="1751596" cy="875798"/>
        </a:xfrm>
        <a:prstGeom prst="rect">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Hvem laver standarderne</a:t>
          </a:r>
        </a:p>
      </dsp:txBody>
      <dsp:txXfrm>
        <a:off x="4199" y="2997945"/>
        <a:ext cx="1751596" cy="875798"/>
      </dsp:txXfrm>
    </dsp:sp>
    <dsp:sp modelId="{DA6EEADD-410B-4864-9B2A-9E667D580A2F}">
      <dsp:nvSpPr>
        <dsp:cNvPr id="0" name=""/>
        <dsp:cNvSpPr/>
      </dsp:nvSpPr>
      <dsp:spPr>
        <a:xfrm>
          <a:off x="2123631" y="2997945"/>
          <a:ext cx="1751596" cy="875798"/>
        </a:xfrm>
        <a:prstGeom prst="rect">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Det internationale perspektiv</a:t>
          </a:r>
        </a:p>
      </dsp:txBody>
      <dsp:txXfrm>
        <a:off x="2123631" y="2997945"/>
        <a:ext cx="1751596" cy="875798"/>
      </dsp:txXfrm>
    </dsp:sp>
    <dsp:sp modelId="{A212BB1C-E8D4-47F2-A921-F45D83B4E4A1}">
      <dsp:nvSpPr>
        <dsp:cNvPr id="0" name=""/>
        <dsp:cNvSpPr/>
      </dsp:nvSpPr>
      <dsp:spPr>
        <a:xfrm>
          <a:off x="4243063" y="2997945"/>
          <a:ext cx="1751596" cy="875798"/>
        </a:xfrm>
        <a:prstGeom prst="rect">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Standardiserings-niveauer</a:t>
          </a:r>
          <a:endParaRPr lang="da-DK" sz="1400" b="1" kern="1200" dirty="0">
            <a:latin typeface="+mn-lt"/>
            <a:ea typeface="Verdana" panose="020B0604030504040204" pitchFamily="34" charset="0"/>
          </a:endParaRPr>
        </a:p>
      </dsp:txBody>
      <dsp:txXfrm>
        <a:off x="4243063" y="2997945"/>
        <a:ext cx="1751596" cy="875798"/>
      </dsp:txXfrm>
    </dsp:sp>
    <dsp:sp modelId="{DB1EC7CE-EEC4-4330-921C-9A5246CE3810}">
      <dsp:nvSpPr>
        <dsp:cNvPr id="0" name=""/>
        <dsp:cNvSpPr/>
      </dsp:nvSpPr>
      <dsp:spPr>
        <a:xfrm>
          <a:off x="6362495" y="2997945"/>
          <a:ext cx="1751596" cy="875798"/>
        </a:xfrm>
        <a:prstGeom prst="rect">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Standardiserings-processen </a:t>
          </a:r>
          <a:endParaRPr lang="da-DK" sz="1400" b="1" kern="1200" dirty="0">
            <a:latin typeface="+mn-lt"/>
            <a:ea typeface="Verdana" panose="020B0604030504040204" pitchFamily="34" charset="0"/>
          </a:endParaRPr>
        </a:p>
      </dsp:txBody>
      <dsp:txXfrm>
        <a:off x="6362495" y="2997945"/>
        <a:ext cx="1751596" cy="8757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C6158-1563-4257-93D2-9D6F1238CAC2}">
      <dsp:nvSpPr>
        <dsp:cNvPr id="0" name=""/>
        <dsp:cNvSpPr/>
      </dsp:nvSpPr>
      <dsp:spPr>
        <a:xfrm>
          <a:off x="0" y="0"/>
          <a:ext cx="6096000" cy="1269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a-DK" sz="1700" kern="1200" dirty="0">
              <a:latin typeface="Verdana" panose="020B0604030504040204" pitchFamily="34" charset="0"/>
              <a:ea typeface="Verdana" panose="020B0604030504040204" pitchFamily="34" charset="0"/>
            </a:rPr>
            <a:t>Internationalt</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IEC</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ISO </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ITU</a:t>
          </a:r>
        </a:p>
      </dsp:txBody>
      <dsp:txXfrm>
        <a:off x="1346200" y="0"/>
        <a:ext cx="4749800" cy="1269999"/>
      </dsp:txXfrm>
    </dsp:sp>
    <dsp:sp modelId="{8D730F8A-1A0A-49C2-BF9C-BB5187E5628B}">
      <dsp:nvSpPr>
        <dsp:cNvPr id="0" name=""/>
        <dsp:cNvSpPr/>
      </dsp:nvSpPr>
      <dsp:spPr>
        <a:xfrm>
          <a:off x="126999" y="126999"/>
          <a:ext cx="1219200" cy="10159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AC1C52-4AAB-44A6-86B4-93F7C3A8A203}">
      <dsp:nvSpPr>
        <dsp:cNvPr id="0" name=""/>
        <dsp:cNvSpPr/>
      </dsp:nvSpPr>
      <dsp:spPr>
        <a:xfrm>
          <a:off x="0" y="1369009"/>
          <a:ext cx="6096000" cy="1269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a-DK" sz="1700" kern="1200" dirty="0">
              <a:latin typeface="Verdana" panose="020B0604030504040204" pitchFamily="34" charset="0"/>
              <a:ea typeface="Verdana" panose="020B0604030504040204" pitchFamily="34" charset="0"/>
            </a:rPr>
            <a:t>Europæisk</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CEN</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CENELEC</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ETSI</a:t>
          </a:r>
        </a:p>
      </dsp:txBody>
      <dsp:txXfrm>
        <a:off x="1346200" y="1369009"/>
        <a:ext cx="4749800" cy="1269999"/>
      </dsp:txXfrm>
    </dsp:sp>
    <dsp:sp modelId="{4E7464BF-4E7E-469E-995B-C53317C1A8B7}">
      <dsp:nvSpPr>
        <dsp:cNvPr id="0" name=""/>
        <dsp:cNvSpPr/>
      </dsp:nvSpPr>
      <dsp:spPr>
        <a:xfrm>
          <a:off x="126999" y="1523999"/>
          <a:ext cx="1219200" cy="101599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4000" b="-14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CB7412-C6C9-4DD5-BF4B-E5E168B30160}">
      <dsp:nvSpPr>
        <dsp:cNvPr id="0" name=""/>
        <dsp:cNvSpPr/>
      </dsp:nvSpPr>
      <dsp:spPr>
        <a:xfrm>
          <a:off x="0" y="2793999"/>
          <a:ext cx="6096000" cy="1269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a-DK" sz="1700" kern="1200" dirty="0">
              <a:latin typeface="Verdana" panose="020B0604030504040204" pitchFamily="34" charset="0"/>
              <a:ea typeface="Verdana" panose="020B0604030504040204" pitchFamily="34" charset="0"/>
            </a:rPr>
            <a:t>Nationalt</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Nationale standardiseringsorganisationer</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I Danmark forgår standardisering i Dansk Standard</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Kun et fåtal standarder udvikles nationalt</a:t>
          </a:r>
        </a:p>
      </dsp:txBody>
      <dsp:txXfrm>
        <a:off x="1346200" y="2793999"/>
        <a:ext cx="4749800" cy="1269999"/>
      </dsp:txXfrm>
    </dsp:sp>
    <dsp:sp modelId="{DDABEF19-AB18-4311-96E7-ED6090641A5D}">
      <dsp:nvSpPr>
        <dsp:cNvPr id="0" name=""/>
        <dsp:cNvSpPr/>
      </dsp:nvSpPr>
      <dsp:spPr>
        <a:xfrm>
          <a:off x="136326" y="2902346"/>
          <a:ext cx="1219200" cy="1015999"/>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9000" b="-9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264F3-21A4-4DE8-B6BA-8FA5790A9408}" type="datetimeFigureOut">
              <a:rPr lang="da-DK" smtClean="0"/>
              <a:t>06-05-2019</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2048D-6A2F-46B2-B094-2C46149CD6F2}" type="slidenum">
              <a:rPr lang="da-DK" smtClean="0"/>
              <a:t>‹nr.›</a:t>
            </a:fld>
            <a:endParaRPr lang="da-DK"/>
          </a:p>
        </p:txBody>
      </p:sp>
    </p:spTree>
    <p:extLst>
      <p:ext uri="{BB962C8B-B14F-4D97-AF65-F5344CB8AC3E}">
        <p14:creationId xmlns:p14="http://schemas.microsoft.com/office/powerpoint/2010/main" val="2997965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uy5AH1IOOH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6fy5wA1ATD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en kort introduktion til hvem der deltager i standardiseringsarbejdet produceret af Dansk Standard: https://youtu.be/TwNvfvBWMJU</a:t>
            </a:r>
          </a:p>
          <a:p>
            <a:endParaRPr lang="da-DK" dirty="0"/>
          </a:p>
        </p:txBody>
      </p:sp>
      <p:sp>
        <p:nvSpPr>
          <p:cNvPr id="4" name="Pladsholder til slidenummer 3"/>
          <p:cNvSpPr>
            <a:spLocks noGrp="1"/>
          </p:cNvSpPr>
          <p:nvPr>
            <p:ph type="sldNum" sz="quarter" idx="10"/>
          </p:nvPr>
        </p:nvSpPr>
        <p:spPr/>
        <p:txBody>
          <a:bodyPr/>
          <a:lstStyle/>
          <a:p>
            <a:fld id="{E412048D-6A2F-46B2-B094-2C46149CD6F2}" type="slidenum">
              <a:rPr lang="da-DK" smtClean="0"/>
              <a:t>4</a:t>
            </a:fld>
            <a:endParaRPr lang="da-DK"/>
          </a:p>
        </p:txBody>
      </p:sp>
    </p:spTree>
    <p:extLst>
      <p:ext uri="{BB962C8B-B14F-4D97-AF65-F5344CB8AC3E}">
        <p14:creationId xmlns:p14="http://schemas.microsoft.com/office/powerpoint/2010/main" val="1804008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Forbrugerrådet,</a:t>
            </a:r>
            <a:r>
              <a:rPr lang="da-DK" b="0" baseline="0" dirty="0"/>
              <a:t> ANEC og COPOLCO, ECOS</a:t>
            </a:r>
          </a:p>
          <a:p>
            <a:endParaRPr lang="da-DK" b="0" baseline="0" dirty="0"/>
          </a:p>
          <a:p>
            <a:r>
              <a:rPr lang="da-DK" b="0" baseline="0" dirty="0"/>
              <a:t>Dygtige, sidder med i rådgivningsgrupper og lignende</a:t>
            </a:r>
          </a:p>
          <a:p>
            <a:endParaRPr lang="da-DK" b="0" baseline="0" dirty="0"/>
          </a:p>
          <a:p>
            <a:r>
              <a:rPr lang="da-DK" b="0" baseline="0" dirty="0"/>
              <a:t>Vi forsøger i DS at inddrage dem, men de kan naturligvis være repræsenteret i alle udvalg</a:t>
            </a:r>
            <a:endParaRPr lang="da-DK" b="0" dirty="0"/>
          </a:p>
        </p:txBody>
      </p:sp>
      <p:sp>
        <p:nvSpPr>
          <p:cNvPr id="4" name="Pladsholder til slidenummer 3"/>
          <p:cNvSpPr>
            <a:spLocks noGrp="1"/>
          </p:cNvSpPr>
          <p:nvPr>
            <p:ph type="sldNum" sz="quarter" idx="10"/>
          </p:nvPr>
        </p:nvSpPr>
        <p:spPr/>
        <p:txBody>
          <a:bodyPr/>
          <a:lstStyle/>
          <a:p>
            <a:fld id="{B2BCAB20-5111-44E9-8273-CFA55E9D2366}" type="slidenum">
              <a:rPr lang="da-DK" smtClean="0"/>
              <a:t>13</a:t>
            </a:fld>
            <a:endParaRPr lang="da-DK"/>
          </a:p>
        </p:txBody>
      </p:sp>
    </p:spTree>
    <p:extLst>
      <p:ext uri="{BB962C8B-B14F-4D97-AF65-F5344CB8AC3E}">
        <p14:creationId xmlns:p14="http://schemas.microsoft.com/office/powerpoint/2010/main" val="336218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sz="1200" dirty="0"/>
              <a:t>Processen med at udarbejde en standard tager ca. 3 år og består overordnet af disse faser:</a:t>
            </a:r>
          </a:p>
          <a:p>
            <a:endParaRPr lang="da-DK" dirty="0"/>
          </a:p>
          <a:p>
            <a:r>
              <a:rPr lang="da-DK" dirty="0"/>
              <a:t>Se kort video produceret af Dansk Standard om hvordan en standard bliver til i et S-udvalg: </a:t>
            </a:r>
            <a:r>
              <a:rPr lang="da-DK" sz="1200" b="0" i="0" u="none" strike="noStrike" kern="1200" dirty="0">
                <a:solidFill>
                  <a:schemeClr val="tx1"/>
                </a:solidFill>
                <a:effectLst/>
                <a:latin typeface="+mn-lt"/>
                <a:ea typeface="+mn-ea"/>
                <a:cs typeface="+mn-cs"/>
                <a:hlinkClick r:id="rId3"/>
              </a:rPr>
              <a:t>https://youtu.be/uy5AH1IOOHw</a:t>
            </a:r>
            <a:endParaRPr lang="da-DK" dirty="0"/>
          </a:p>
          <a:p>
            <a:endParaRPr lang="da-DK" dirty="0"/>
          </a:p>
          <a:p>
            <a:r>
              <a:rPr lang="da-DK" dirty="0"/>
              <a:t>Udviklingen af en standard begynder kun, hvis der er behov eller interesse for det. Derfor er det ofte kommende brugere af en standard, fx virksomheder, organisationer eller </a:t>
            </a:r>
            <a:r>
              <a:rPr lang="da-DK" dirty="0" err="1"/>
              <a:t>enkelt-personer</a:t>
            </a:r>
            <a:r>
              <a:rPr lang="da-DK" dirty="0"/>
              <a:t>, der tager initiativ. Men det kan også være regeringen eller myndighederne. Eller et af EU-generaldirektorater (EU kommissionen) i forbindelse med det indre marked.  Hvis der er behov og dansk interesse for en ny standard, undersøger Dansk Standard mulighederne for at nedsætte et standardiseringsudvalg, hvis et sådant ikke allerede findes. Udvalgets medlemmer vil ofte komme fra: erhvervslivet; interesseorganisationer; forsknings- og uddannelsesinstitutioner og myndigheder. Udvalgets opgave vil typisk være at afklare den danske holdning til europæiske eller internationale arbejdsdokumenter og forslag til standarder. Udvalget kan dog også have til opgave at udvikle nationale standarder, som naturligvis kun vil gælde i Danmark. Når et forslag til en standard er færdigt, sendes det til offentlig høring, og udvalget tager stilling til evt. kommentarer fra danske interessenter og fastlægger den danske holdning til forslaget. Høringsforslag for områder hvor der eksisterer et dansk standardiseringsudvalg, kan findes på høringsportalen på ds.dk/forslag. Når standarden er godkendt, kan den købes på www.webshop.ds.dk. Alle standarder granskes med mellemrum og revideres, hvis der er behov for det. Standarder der ikke længere er relevante ophæves. </a:t>
            </a:r>
          </a:p>
        </p:txBody>
      </p:sp>
      <p:sp>
        <p:nvSpPr>
          <p:cNvPr id="4" name="Pladsholder til slidenummer 3"/>
          <p:cNvSpPr>
            <a:spLocks noGrp="1"/>
          </p:cNvSpPr>
          <p:nvPr>
            <p:ph type="sldNum" sz="quarter" idx="10"/>
          </p:nvPr>
        </p:nvSpPr>
        <p:spPr/>
        <p:txBody>
          <a:bodyPr/>
          <a:lstStyle/>
          <a:p>
            <a:fld id="{E412048D-6A2F-46B2-B094-2C46149CD6F2}" type="slidenum">
              <a:rPr lang="da-DK" smtClean="0"/>
              <a:t>14</a:t>
            </a:fld>
            <a:endParaRPr lang="da-DK"/>
          </a:p>
        </p:txBody>
      </p:sp>
    </p:spTree>
    <p:extLst>
      <p:ext uri="{BB962C8B-B14F-4D97-AF65-F5344CB8AC3E}">
        <p14:creationId xmlns:p14="http://schemas.microsoft.com/office/powerpoint/2010/main" val="217257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Standardiseringsarbejdet udføres i næsten 400 standardiseringsudvalg, og arbejdet ledes af en formand, som er udpeget af DS og typisk er godt inde i det pågældende fagområde. Hvert udvalg tilknyttes en projektleder fra Dansk Standard, som koordinerer aktiviteterne og sørger for arbejdets fremdrift.</a:t>
            </a:r>
          </a:p>
          <a:p>
            <a:endParaRPr lang="da-DK" dirty="0"/>
          </a:p>
        </p:txBody>
      </p:sp>
      <p:sp>
        <p:nvSpPr>
          <p:cNvPr id="4" name="Pladsholder til slidenummer 3"/>
          <p:cNvSpPr>
            <a:spLocks noGrp="1"/>
          </p:cNvSpPr>
          <p:nvPr>
            <p:ph type="sldNum" sz="quarter" idx="10"/>
          </p:nvPr>
        </p:nvSpPr>
        <p:spPr/>
        <p:txBody>
          <a:bodyPr/>
          <a:lstStyle/>
          <a:p>
            <a:fld id="{A50AEFFF-3A31-4D60-973A-C908F1A04D30}" type="slidenum">
              <a:rPr lang="da-DK" smtClean="0"/>
              <a:t>15</a:t>
            </a:fld>
            <a:endParaRPr lang="da-DK"/>
          </a:p>
        </p:txBody>
      </p:sp>
    </p:spTree>
    <p:extLst>
      <p:ext uri="{BB962C8B-B14F-4D97-AF65-F5344CB8AC3E}">
        <p14:creationId xmlns:p14="http://schemas.microsoft.com/office/powerpoint/2010/main" val="134802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16</a:t>
            </a:fld>
            <a:endParaRPr lang="da-DK"/>
          </a:p>
        </p:txBody>
      </p:sp>
    </p:spTree>
    <p:extLst>
      <p:ext uri="{BB962C8B-B14F-4D97-AF65-F5344CB8AC3E}">
        <p14:creationId xmlns:p14="http://schemas.microsoft.com/office/powerpoint/2010/main" val="122260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Verdana" panose="020B0604030504040204" pitchFamily="34" charset="0"/>
                <a:ea typeface="Verdana" panose="020B0604030504040204" pitchFamily="34" charset="0"/>
                <a:cs typeface="Verdana" panose="020B0604030504040204" pitchFamily="34" charset="0"/>
              </a:rPr>
              <a:t>I et udvalg udvikles standarder af deltagerne. DS er facilitator. Et udvalg har i gennemsnit 10 medlemmer fra forskellige brancher. Udvalget arbejder med en portefølje af standarder der passer til udvalgets fagområde. Nogle standarder er under revision andre er nye standarder under udvikling.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Standardisering foregår på flere niveauer: dansk (nationalt), europæisk og internationalt niveau. Det europæiske og det internationale arbejde er dominerende. Den europæiske og internationale standardisering foregår i standardiseringskomitéer (Technical </a:t>
            </a:r>
            <a:r>
              <a:rPr lang="da-DK" dirty="0" err="1"/>
              <a:t>Committees</a:t>
            </a:r>
            <a:r>
              <a:rPr lang="da-DK" dirty="0"/>
              <a:t>, TC og Project </a:t>
            </a:r>
            <a:r>
              <a:rPr lang="da-DK" dirty="0" err="1"/>
              <a:t>Committees</a:t>
            </a:r>
            <a:r>
              <a:rPr lang="da-DK" dirty="0"/>
              <a:t>, PC) og tilhørende underkomitéer (</a:t>
            </a:r>
            <a:r>
              <a:rPr lang="da-DK" dirty="0" err="1"/>
              <a:t>subcommittees</a:t>
            </a:r>
            <a:r>
              <a:rPr lang="da-DK" dirty="0"/>
              <a:t>, SC) og arbejdsgrupper (</a:t>
            </a:r>
            <a:r>
              <a:rPr lang="da-DK" dirty="0" err="1"/>
              <a:t>Working</a:t>
            </a:r>
            <a:r>
              <a:rPr lang="da-DK" dirty="0"/>
              <a:t> Groups, WG). Medlemslandene deltager, hvis de har interesse i et givent emne. Hvis Danmark vælger at deltage, opretter Dansk Standard et standardiseringsudvalg, som arbejder parallelt med det europæiske og/eller internationale arbejde. Man kan kun deltage i standardiseringsarbejdet på et givent område, skal man være medlem af det relevante danske standardiseringsudvalg (S-udvalg). Med dette udvalg som udgangspunkt kan man så deltage i møder i de europæiske og internationale standardiseringsorganisationer, som Dansk Standard er medlem af. </a:t>
            </a:r>
          </a:p>
          <a:p>
            <a:endParaRPr lang="da-DK" dirty="0"/>
          </a:p>
        </p:txBody>
      </p:sp>
      <p:sp>
        <p:nvSpPr>
          <p:cNvPr id="4" name="Pladsholder til slidenummer 3"/>
          <p:cNvSpPr>
            <a:spLocks noGrp="1"/>
          </p:cNvSpPr>
          <p:nvPr>
            <p:ph type="sldNum" sz="quarter" idx="10"/>
          </p:nvPr>
        </p:nvSpPr>
        <p:spPr/>
        <p:txBody>
          <a:bodyPr/>
          <a:lstStyle/>
          <a:p>
            <a:fld id="{7D60B08A-49FF-4272-A52E-730B9C2FA04D}" type="slidenum">
              <a:rPr lang="da-DK" smtClean="0"/>
              <a:t>5</a:t>
            </a:fld>
            <a:endParaRPr lang="da-DK"/>
          </a:p>
        </p:txBody>
      </p:sp>
    </p:spTree>
    <p:extLst>
      <p:ext uri="{BB962C8B-B14F-4D97-AF65-F5344CB8AC3E}">
        <p14:creationId xmlns:p14="http://schemas.microsoft.com/office/powerpoint/2010/main" val="1393592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Danmark er alle fagområder samlet hos Dansk Standard. Det er ikke nødvendigvis sådan i andre lande. Fx i Sverige har de flere forskellige standardiseringsorganisationer. </a:t>
            </a:r>
          </a:p>
        </p:txBody>
      </p:sp>
      <p:sp>
        <p:nvSpPr>
          <p:cNvPr id="4" name="Pladsholder til slidenummer 3"/>
          <p:cNvSpPr>
            <a:spLocks noGrp="1"/>
          </p:cNvSpPr>
          <p:nvPr>
            <p:ph type="sldNum" sz="quarter" idx="10"/>
          </p:nvPr>
        </p:nvSpPr>
        <p:spPr/>
        <p:txBody>
          <a:bodyPr/>
          <a:lstStyle/>
          <a:p>
            <a:fld id="{E412048D-6A2F-46B2-B094-2C46149CD6F2}" type="slidenum">
              <a:rPr lang="da-DK" smtClean="0"/>
              <a:t>6</a:t>
            </a:fld>
            <a:endParaRPr lang="da-DK"/>
          </a:p>
        </p:txBody>
      </p:sp>
    </p:spTree>
    <p:extLst>
      <p:ext uri="{BB962C8B-B14F-4D97-AF65-F5344CB8AC3E}">
        <p14:creationId xmlns:p14="http://schemas.microsoft.com/office/powerpoint/2010/main" val="21749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den korte video produceret af Dansk Standard, der forklarer hvorfor standarder er et globalt begreb og hvorfor størstedelen af de standarder, der udkommer i Danmark er internationale standarder. </a:t>
            </a:r>
          </a:p>
          <a:p>
            <a:r>
              <a:rPr lang="da-DK" sz="1200" b="0" i="0" u="none" strike="noStrike" kern="1200" dirty="0">
                <a:solidFill>
                  <a:schemeClr val="tx1"/>
                </a:solidFill>
                <a:effectLst/>
                <a:latin typeface="+mn-lt"/>
                <a:ea typeface="+mn-ea"/>
                <a:cs typeface="+mn-cs"/>
                <a:hlinkClick r:id="rId3"/>
              </a:rPr>
              <a:t>https://youtu.be/6fy5wA1ATDg</a:t>
            </a:r>
            <a:endParaRPr lang="da-DK" sz="1200" b="0" i="0" u="none" strike="noStrike"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Standarder letter den internationale handel og blev derfor vigtige, da man i 1985 vedtog det indre marked i Europa med fri bevægelighed for varer og tjenesteydelser. Når et produkt overholder en standard, kan det næsten altid frit omsættes i andre EU-lande og skal ikke igennem en række tids- og omkostningskrævende nationale kontrolforanstaltninger. En standard vil oftest redegøre for væsentlige dele af et produkt eller en proces. Den kan bl.a. beskrive fremgangsmåder, angive specifikationer eller fastlægge fagudtryk.</a:t>
            </a:r>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solidFill>
                  <a:prstClr val="black"/>
                </a:solidFill>
              </a:rPr>
              <a:t>Standarder</a:t>
            </a:r>
            <a:r>
              <a:rPr lang="da-DK" sz="1200" baseline="0" dirty="0">
                <a:solidFill>
                  <a:prstClr val="black"/>
                </a:solidFill>
              </a:rPr>
              <a:t> bliver stadig mere afgørende for eksportvirksomheder</a:t>
            </a:r>
            <a:endParaRPr lang="da-DK" sz="1200" dirty="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solidFill>
                  <a:prstClr val="black"/>
                </a:solidFill>
              </a:rPr>
              <a:t>I 1966 var der færre end 1.000 gældende standarder i Danmark. I dag udgiver og sælger Dansk Standard mere end 25.000 standarder.</a:t>
            </a:r>
          </a:p>
          <a:p>
            <a:endParaRPr lang="da-DK" dirty="0"/>
          </a:p>
        </p:txBody>
      </p:sp>
      <p:sp>
        <p:nvSpPr>
          <p:cNvPr id="4" name="Pladsholder til slidenummer 3"/>
          <p:cNvSpPr>
            <a:spLocks noGrp="1"/>
          </p:cNvSpPr>
          <p:nvPr>
            <p:ph type="sldNum" sz="quarter" idx="10"/>
          </p:nvPr>
        </p:nvSpPr>
        <p:spPr/>
        <p:txBody>
          <a:bodyPr/>
          <a:lstStyle/>
          <a:p>
            <a:fld id="{F5FAF645-D94F-4B44-B8B4-EC31B8197749}" type="slidenum">
              <a:rPr lang="da-DK" smtClean="0"/>
              <a:t>7</a:t>
            </a:fld>
            <a:endParaRPr lang="da-DK"/>
          </a:p>
        </p:txBody>
      </p:sp>
    </p:spTree>
    <p:extLst>
      <p:ext uri="{BB962C8B-B14F-4D97-AF65-F5344CB8AC3E}">
        <p14:creationId xmlns:p14="http://schemas.microsoft.com/office/powerpoint/2010/main" val="235350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sidste 2 procent af standarderne der er nationale vedrører primært byggeområdet men også fx særlige områder der udelukkende har nationalt fokus og vedrører nationale forhold – fx standarden for fremstilling af Dannebrog.</a:t>
            </a:r>
          </a:p>
        </p:txBody>
      </p:sp>
      <p:sp>
        <p:nvSpPr>
          <p:cNvPr id="4" name="Pladsholder til slidenummer 3"/>
          <p:cNvSpPr>
            <a:spLocks noGrp="1"/>
          </p:cNvSpPr>
          <p:nvPr>
            <p:ph type="sldNum" sz="quarter" idx="10"/>
          </p:nvPr>
        </p:nvSpPr>
        <p:spPr/>
        <p:txBody>
          <a:bodyPr/>
          <a:lstStyle/>
          <a:p>
            <a:fld id="{E412048D-6A2F-46B2-B094-2C46149CD6F2}" type="slidenum">
              <a:rPr lang="da-DK" smtClean="0"/>
              <a:t>8</a:t>
            </a:fld>
            <a:endParaRPr lang="da-DK"/>
          </a:p>
        </p:txBody>
      </p:sp>
    </p:spTree>
    <p:extLst>
      <p:ext uri="{BB962C8B-B14F-4D97-AF65-F5344CB8AC3E}">
        <p14:creationId xmlns:p14="http://schemas.microsoft.com/office/powerpoint/2010/main" val="81444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Hvem deltager i standardisering og hvorfor</a:t>
            </a:r>
            <a:r>
              <a:rPr lang="da-DK" baseline="0" dirty="0"/>
              <a:t> gør de det?</a:t>
            </a:r>
          </a:p>
          <a:p>
            <a:endParaRPr lang="da-DK" baseline="0" dirty="0"/>
          </a:p>
          <a:p>
            <a:r>
              <a:rPr lang="da-DK" dirty="0"/>
              <a:t>Hvorfor finder</a:t>
            </a:r>
            <a:r>
              <a:rPr lang="da-DK" baseline="0" dirty="0"/>
              <a:t> man på, at det er en god idé med udvikling af en standard?</a:t>
            </a:r>
            <a:endParaRPr lang="da-DK" dirty="0"/>
          </a:p>
        </p:txBody>
      </p:sp>
      <p:sp>
        <p:nvSpPr>
          <p:cNvPr id="4" name="Pladsholder til slidenummer 3"/>
          <p:cNvSpPr>
            <a:spLocks noGrp="1"/>
          </p:cNvSpPr>
          <p:nvPr>
            <p:ph type="sldNum" sz="quarter" idx="10"/>
          </p:nvPr>
        </p:nvSpPr>
        <p:spPr/>
        <p:txBody>
          <a:bodyPr/>
          <a:lstStyle/>
          <a:p>
            <a:fld id="{B2BCAB20-5111-44E9-8273-CFA55E9D2366}" type="slidenum">
              <a:rPr lang="da-DK" smtClean="0"/>
              <a:t>9</a:t>
            </a:fld>
            <a:endParaRPr lang="da-DK"/>
          </a:p>
        </p:txBody>
      </p:sp>
    </p:spTree>
    <p:extLst>
      <p:ext uri="{BB962C8B-B14F-4D97-AF65-F5344CB8AC3E}">
        <p14:creationId xmlns:p14="http://schemas.microsoft.com/office/powerpoint/2010/main" val="576953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Rammedirektiv/forordning – Mandat til CEN – Udarbejdelse af standard</a:t>
            </a:r>
          </a:p>
          <a:p>
            <a:r>
              <a:rPr lang="da-DK" i="1" dirty="0"/>
              <a:t>Godkendelse</a:t>
            </a:r>
            <a:r>
              <a:rPr lang="da-DK" i="1" baseline="0" dirty="0"/>
              <a:t> af EU-Kommissionen (Formodning om overensstemmelse CE mærkning)</a:t>
            </a:r>
          </a:p>
          <a:p>
            <a:endParaRPr lang="da-DK" i="1" baseline="0" dirty="0"/>
          </a:p>
          <a:p>
            <a:r>
              <a:rPr lang="da-DK" baseline="0" dirty="0"/>
              <a:t>Alle medlemslande kan opfordre til et standardiseringsarbejde, ligesom det danske samfund som helhed kan det samme. (Børnesamtaler som eksempel)</a:t>
            </a:r>
          </a:p>
          <a:p>
            <a:endParaRPr lang="da-DK" baseline="0" dirty="0"/>
          </a:p>
          <a:p>
            <a:r>
              <a:rPr lang="da-DK" baseline="0" dirty="0"/>
              <a:t>Vi eksemplificerer i de følgende slides hvordan myndigheder, virksomheder og forbrugere typisk fremsætter forslag.</a:t>
            </a:r>
          </a:p>
          <a:p>
            <a:endParaRPr lang="da-DK" baseline="0" dirty="0"/>
          </a:p>
          <a:p>
            <a:r>
              <a:rPr lang="da-DK" baseline="0" dirty="0"/>
              <a:t>Det næste slide viser detaljeret, hvordan forskellige segmenter fordeler sig.</a:t>
            </a:r>
            <a:endParaRPr lang="da-DK" dirty="0"/>
          </a:p>
        </p:txBody>
      </p:sp>
      <p:sp>
        <p:nvSpPr>
          <p:cNvPr id="4" name="Pladsholder til slidenummer 3"/>
          <p:cNvSpPr>
            <a:spLocks noGrp="1"/>
          </p:cNvSpPr>
          <p:nvPr>
            <p:ph type="sldNum" sz="quarter" idx="10"/>
          </p:nvPr>
        </p:nvSpPr>
        <p:spPr/>
        <p:txBody>
          <a:bodyPr/>
          <a:lstStyle/>
          <a:p>
            <a:fld id="{B2BCAB20-5111-44E9-8273-CFA55E9D2366}" type="slidenum">
              <a:rPr lang="da-DK" smtClean="0"/>
              <a:t>10</a:t>
            </a:fld>
            <a:endParaRPr lang="da-DK"/>
          </a:p>
        </p:txBody>
      </p:sp>
    </p:spTree>
    <p:extLst>
      <p:ext uri="{BB962C8B-B14F-4D97-AF65-F5344CB8AC3E}">
        <p14:creationId xmlns:p14="http://schemas.microsoft.com/office/powerpoint/2010/main" val="302432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Hvorfor skal myndigheder deltage:</a:t>
            </a:r>
          </a:p>
          <a:p>
            <a:r>
              <a:rPr lang="da-DK" dirty="0"/>
              <a:t>Fx byggevareforordningen –</a:t>
            </a:r>
            <a:r>
              <a:rPr lang="da-DK" baseline="0" dirty="0"/>
              <a:t> Mandat fra Kommissionen til CEN</a:t>
            </a:r>
          </a:p>
          <a:p>
            <a:endParaRPr lang="da-DK" baseline="0" dirty="0"/>
          </a:p>
          <a:p>
            <a:r>
              <a:rPr lang="da-DK" dirty="0"/>
              <a:t>ECO-design- og</a:t>
            </a:r>
            <a:r>
              <a:rPr lang="da-DK" baseline="0" dirty="0"/>
              <a:t> EM-direktiverne suppleres med harmoniserede standarder</a:t>
            </a:r>
            <a:endParaRPr lang="da-DK" dirty="0"/>
          </a:p>
          <a:p>
            <a:r>
              <a:rPr lang="da-DK" dirty="0"/>
              <a:t>Energirelaterede produkter Vaskemaskiner</a:t>
            </a:r>
            <a:r>
              <a:rPr lang="da-DK" baseline="0" dirty="0"/>
              <a:t> er omfattet af både ECO design og EM</a:t>
            </a:r>
            <a:endParaRPr lang="da-DK" dirty="0"/>
          </a:p>
          <a:p>
            <a:endParaRPr lang="da-DK" dirty="0"/>
          </a:p>
          <a:p>
            <a:r>
              <a:rPr lang="da-DK" dirty="0"/>
              <a:t>Fra den 1. april 2017 skal fastbrændselskedler til vandbaserede centralvarmeanlæg være energimærket med skalaen A++ til G</a:t>
            </a:r>
          </a:p>
          <a:p>
            <a:endParaRPr lang="da-DK" dirty="0"/>
          </a:p>
          <a:p>
            <a:r>
              <a:rPr lang="da-DK" dirty="0"/>
              <a:t>Brændeovnseksempel</a:t>
            </a:r>
          </a:p>
          <a:p>
            <a:r>
              <a:rPr lang="da-DK" dirty="0"/>
              <a:t>Den danske brændeovnsbekendtgørelse, samt få andre lande i EU stiller særlige krav vedrørende partikeludledning fra brændeovne</a:t>
            </a:r>
            <a:r>
              <a:rPr lang="da-DK" baseline="0" dirty="0"/>
              <a:t>. </a:t>
            </a:r>
          </a:p>
          <a:p>
            <a:r>
              <a:rPr lang="da-DK" dirty="0"/>
              <a:t>Samtidig har man arbejdet på at indarbejde krav til EU</a:t>
            </a:r>
            <a:r>
              <a:rPr lang="da-DK" baseline="0" dirty="0"/>
              <a:t> via </a:t>
            </a:r>
            <a:r>
              <a:rPr lang="da-DK" dirty="0"/>
              <a:t>ECO design</a:t>
            </a:r>
            <a:r>
              <a:rPr lang="da-DK" baseline="0" dirty="0"/>
              <a:t> direktiv. Disse krav vil være på niveau med DK i 2022.</a:t>
            </a:r>
          </a:p>
          <a:p>
            <a:endParaRPr lang="da-DK" dirty="0"/>
          </a:p>
          <a:p>
            <a:r>
              <a:rPr lang="da-DK" sz="1200" b="0" i="0" u="none" strike="noStrike" kern="1200" baseline="0" dirty="0" err="1">
                <a:solidFill>
                  <a:schemeClr val="tx1"/>
                </a:solidFill>
                <a:latin typeface="+mn-lt"/>
                <a:ea typeface="+mn-ea"/>
                <a:cs typeface="+mn-cs"/>
              </a:rPr>
              <a:t>Eco-design</a:t>
            </a:r>
            <a:r>
              <a:rPr lang="da-DK" sz="1200" b="0" i="0" u="none" strike="noStrike" kern="1200" baseline="0" dirty="0">
                <a:solidFill>
                  <a:schemeClr val="tx1"/>
                </a:solidFill>
                <a:latin typeface="+mn-lt"/>
                <a:ea typeface="+mn-ea"/>
                <a:cs typeface="+mn-cs"/>
              </a:rPr>
              <a:t> skal løfte de ikke så grønne, mens miljømærkerne fremmer og fremhæver de grønne</a:t>
            </a:r>
            <a:endParaRPr lang="da-DK" dirty="0"/>
          </a:p>
          <a:p>
            <a:r>
              <a:rPr lang="da-DK" dirty="0"/>
              <a:t>Krav</a:t>
            </a:r>
            <a:r>
              <a:rPr lang="da-DK" baseline="0" dirty="0"/>
              <a:t> produkt omkring design </a:t>
            </a:r>
            <a:r>
              <a:rPr lang="da-DK" baseline="0" dirty="0">
                <a:sym typeface="Wingdings" panose="05000000000000000000" pitchFamily="2" charset="2"/>
              </a:rPr>
              <a:t></a:t>
            </a:r>
            <a:r>
              <a:rPr lang="da-DK" baseline="0" dirty="0"/>
              <a:t> løfte kvaliteten (</a:t>
            </a:r>
            <a:r>
              <a:rPr lang="da-DK" baseline="0" dirty="0" err="1"/>
              <a:t>ECO-design</a:t>
            </a:r>
            <a:r>
              <a:rPr lang="da-DK" baseline="0" dirty="0"/>
              <a:t>)</a:t>
            </a:r>
          </a:p>
          <a:p>
            <a:r>
              <a:rPr lang="da-DK" baseline="0" dirty="0"/>
              <a:t>Miljømærkerne </a:t>
            </a:r>
            <a:r>
              <a:rPr lang="da-DK" baseline="0" dirty="0">
                <a:sym typeface="Wingdings" panose="05000000000000000000" pitchFamily="2" charset="2"/>
              </a:rPr>
              <a:t> fremhæve </a:t>
            </a:r>
            <a:r>
              <a:rPr lang="da-DK" baseline="0" dirty="0" err="1">
                <a:sym typeface="Wingdings" panose="05000000000000000000" pitchFamily="2" charset="2"/>
              </a:rPr>
              <a:t>frontrunnere</a:t>
            </a:r>
            <a:r>
              <a:rPr lang="da-DK" baseline="0" dirty="0">
                <a:sym typeface="Wingdings" panose="05000000000000000000" pitchFamily="2" charset="2"/>
              </a:rPr>
              <a:t> </a:t>
            </a:r>
            <a:endParaRPr lang="da-DK" dirty="0"/>
          </a:p>
        </p:txBody>
      </p:sp>
      <p:sp>
        <p:nvSpPr>
          <p:cNvPr id="4" name="Pladsholder til slidenummer 3"/>
          <p:cNvSpPr>
            <a:spLocks noGrp="1"/>
          </p:cNvSpPr>
          <p:nvPr>
            <p:ph type="sldNum" sz="quarter" idx="10"/>
          </p:nvPr>
        </p:nvSpPr>
        <p:spPr/>
        <p:txBody>
          <a:bodyPr/>
          <a:lstStyle/>
          <a:p>
            <a:fld id="{B2BCAB20-5111-44E9-8273-CFA55E9D2366}" type="slidenum">
              <a:rPr lang="da-DK" smtClean="0"/>
              <a:t>11</a:t>
            </a:fld>
            <a:endParaRPr lang="da-DK"/>
          </a:p>
        </p:txBody>
      </p:sp>
    </p:spTree>
    <p:extLst>
      <p:ext uri="{BB962C8B-B14F-4D97-AF65-F5344CB8AC3E}">
        <p14:creationId xmlns:p14="http://schemas.microsoft.com/office/powerpoint/2010/main" val="285306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Hvorfor deltager virksomheder?</a:t>
            </a:r>
            <a:endParaRPr lang="da-DK" b="1" dirty="0"/>
          </a:p>
        </p:txBody>
      </p:sp>
      <p:sp>
        <p:nvSpPr>
          <p:cNvPr id="4" name="Pladsholder til slidenummer 3"/>
          <p:cNvSpPr>
            <a:spLocks noGrp="1"/>
          </p:cNvSpPr>
          <p:nvPr>
            <p:ph type="sldNum" sz="quarter" idx="10"/>
          </p:nvPr>
        </p:nvSpPr>
        <p:spPr/>
        <p:txBody>
          <a:bodyPr/>
          <a:lstStyle/>
          <a:p>
            <a:fld id="{B2BCAB20-5111-44E9-8273-CFA55E9D2366}" type="slidenum">
              <a:rPr lang="da-DK" smtClean="0"/>
              <a:t>12</a:t>
            </a:fld>
            <a:endParaRPr lang="da-DK"/>
          </a:p>
        </p:txBody>
      </p:sp>
    </p:spTree>
    <p:extLst>
      <p:ext uri="{BB962C8B-B14F-4D97-AF65-F5344CB8AC3E}">
        <p14:creationId xmlns:p14="http://schemas.microsoft.com/office/powerpoint/2010/main" val="2676768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68447" cy="6857999"/>
          </a:xfrm>
          <a:prstGeom prst="rect">
            <a:avLst/>
          </a:prstGeom>
          <a:solidFill>
            <a:schemeClr val="tx2"/>
          </a:solidFill>
        </p:spPr>
      </p:pic>
      <p:sp>
        <p:nvSpPr>
          <p:cNvPr id="10" name="Pladsholder til titel 1"/>
          <p:cNvSpPr>
            <a:spLocks noGrp="1"/>
          </p:cNvSpPr>
          <p:nvPr>
            <p:ph type="title"/>
          </p:nvPr>
        </p:nvSpPr>
        <p:spPr>
          <a:xfrm>
            <a:off x="-1" y="2309530"/>
            <a:ext cx="9168449" cy="1143000"/>
          </a:xfrm>
          <a:prstGeom prst="rect">
            <a:avLst/>
          </a:prstGeom>
        </p:spPr>
        <p:txBody>
          <a:bodyPr vert="horz" lIns="0" tIns="0" rIns="91440" bIns="0" rtlCol="0" anchor="b" anchorCtr="0">
            <a:noAutofit/>
          </a:bodyPr>
          <a:lstStyle>
            <a:lvl1pPr algn="ctr">
              <a:defRPr sz="3200" b="1">
                <a:solidFill>
                  <a:schemeClr val="bg1"/>
                </a:solidFill>
                <a:latin typeface="Verdana"/>
                <a:cs typeface="Verdana"/>
              </a:defRPr>
            </a:lvl1pPr>
          </a:lstStyle>
          <a:p>
            <a:r>
              <a:rPr lang="da-DK"/>
              <a:t>Klik for at redigere titeltypografien i masteren</a:t>
            </a:r>
            <a:endParaRPr lang="da-DK" dirty="0"/>
          </a:p>
        </p:txBody>
      </p:sp>
      <p:sp>
        <p:nvSpPr>
          <p:cNvPr id="11" name="Pladsholder til titel 1"/>
          <p:cNvSpPr txBox="1">
            <a:spLocks/>
          </p:cNvSpPr>
          <p:nvPr userDrawn="1"/>
        </p:nvSpPr>
        <p:spPr>
          <a:xfrm>
            <a:off x="0" y="3466962"/>
            <a:ext cx="9144000" cy="1143000"/>
          </a:xfrm>
          <a:prstGeom prst="rect">
            <a:avLst/>
          </a:prstGeom>
        </p:spPr>
        <p:txBody>
          <a:bodyPr vert="horz" lIns="91440" tIns="0" rIns="91440" bIns="4572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2400" b="0" dirty="0">
              <a:solidFill>
                <a:schemeClr val="bg1"/>
              </a:solidFill>
              <a:latin typeface="Verdana"/>
              <a:cs typeface="Verdana"/>
            </a:endParaRPr>
          </a:p>
        </p:txBody>
      </p:sp>
      <p:sp>
        <p:nvSpPr>
          <p:cNvPr id="13" name="Pladsholder til titel 1"/>
          <p:cNvSpPr txBox="1">
            <a:spLocks/>
          </p:cNvSpPr>
          <p:nvPr userDrawn="1"/>
        </p:nvSpPr>
        <p:spPr>
          <a:xfrm>
            <a:off x="0" y="3474178"/>
            <a:ext cx="9144000" cy="1143000"/>
          </a:xfrm>
          <a:prstGeom prst="rect">
            <a:avLst/>
          </a:prstGeom>
        </p:spPr>
        <p:txBody>
          <a:bodyPr vert="horz" lIns="91440" tIns="0" rIns="91440" bIns="4572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2500" b="0" dirty="0">
              <a:solidFill>
                <a:schemeClr val="bg1"/>
              </a:solidFill>
              <a:latin typeface="Verdana"/>
              <a:cs typeface="Verdana"/>
            </a:endParaRPr>
          </a:p>
        </p:txBody>
      </p:sp>
      <p:sp>
        <p:nvSpPr>
          <p:cNvPr id="16" name="Pladsholder til tekst 15"/>
          <p:cNvSpPr>
            <a:spLocks noGrp="1"/>
          </p:cNvSpPr>
          <p:nvPr>
            <p:ph type="body" sz="quarter" idx="10"/>
          </p:nvPr>
        </p:nvSpPr>
        <p:spPr>
          <a:xfrm>
            <a:off x="-1" y="3474178"/>
            <a:ext cx="9168449" cy="723900"/>
          </a:xfrm>
        </p:spPr>
        <p:txBody>
          <a:bodyPr>
            <a:noAutofit/>
          </a:bodyPr>
          <a:lstStyle>
            <a:lvl1pPr marL="0" indent="0" algn="ctr">
              <a:buNone/>
              <a:defRPr sz="2500">
                <a:solidFill>
                  <a:schemeClr val="bg1"/>
                </a:solidFill>
                <a:latin typeface="Verdana"/>
                <a:cs typeface="Verdana"/>
              </a:defRPr>
            </a:lvl1pPr>
          </a:lstStyle>
          <a:p>
            <a:pPr lvl="0"/>
            <a:r>
              <a:rPr lang="da-DK"/>
              <a:t>Rediger teksttypografien i masteren</a:t>
            </a:r>
          </a:p>
        </p:txBody>
      </p:sp>
    </p:spTree>
    <p:extLst>
      <p:ext uri="{BB962C8B-B14F-4D97-AF65-F5344CB8AC3E}">
        <p14:creationId xmlns:p14="http://schemas.microsoft.com/office/powerpoint/2010/main" val="1732958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kstbokse_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684214" y="2371725"/>
            <a:ext cx="3591453" cy="1573742"/>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4461933" y="2371725"/>
            <a:ext cx="3573991" cy="1573742"/>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12"/>
          <p:cNvSpPr>
            <a:spLocks noGrp="1"/>
          </p:cNvSpPr>
          <p:nvPr>
            <p:ph type="body" sz="quarter" idx="12"/>
          </p:nvPr>
        </p:nvSpPr>
        <p:spPr>
          <a:xfrm>
            <a:off x="684214" y="4115608"/>
            <a:ext cx="3591453" cy="1551766"/>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12"/>
          <p:cNvSpPr>
            <a:spLocks noGrp="1"/>
          </p:cNvSpPr>
          <p:nvPr>
            <p:ph type="body" sz="quarter" idx="13"/>
          </p:nvPr>
        </p:nvSpPr>
        <p:spPr>
          <a:xfrm>
            <a:off x="4461933" y="4115608"/>
            <a:ext cx="3573991" cy="1551766"/>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686629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eaker med logo">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8447" cy="6857999"/>
          </a:xfrm>
          <a:prstGeom prst="rect">
            <a:avLst/>
          </a:prstGeom>
        </p:spPr>
      </p:pic>
    </p:spTree>
    <p:extLst>
      <p:ext uri="{BB962C8B-B14F-4D97-AF65-F5344CB8AC3E}">
        <p14:creationId xmlns:p14="http://schemas.microsoft.com/office/powerpoint/2010/main" val="2881525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684213" y="2371724"/>
            <a:ext cx="7351712"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591616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684214" y="2371723"/>
            <a:ext cx="3591453" cy="3295651"/>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4461933" y="2371723"/>
            <a:ext cx="3573991" cy="3295651"/>
          </a:xfrm>
          <a:noFill/>
        </p:spPr>
        <p:txBody>
          <a:bodyPr lIns="108000" tIns="108000" rIns="108000" bIns="108000">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999775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15109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8449" cy="6857999"/>
          </a:xfrm>
          <a:prstGeom prst="rect">
            <a:avLst/>
          </a:prstGeom>
        </p:spPr>
      </p:pic>
      <p:sp>
        <p:nvSpPr>
          <p:cNvPr id="8" name="Pladsholder til titel 1"/>
          <p:cNvSpPr>
            <a:spLocks noGrp="1"/>
          </p:cNvSpPr>
          <p:nvPr>
            <p:ph type="title"/>
          </p:nvPr>
        </p:nvSpPr>
        <p:spPr>
          <a:xfrm>
            <a:off x="0" y="2249010"/>
            <a:ext cx="9168450" cy="1143000"/>
          </a:xfrm>
          <a:prstGeom prst="rect">
            <a:avLst/>
          </a:prstGeom>
        </p:spPr>
        <p:txBody>
          <a:bodyPr vert="horz" lIns="0" tIns="0" rIns="0" bIns="0" rtlCol="0" anchor="b" anchorCtr="0">
            <a:noAutofit/>
          </a:bodyPr>
          <a:lstStyle>
            <a:lvl1pPr algn="ctr">
              <a:defRPr sz="2400" b="1">
                <a:solidFill>
                  <a:schemeClr val="bg1"/>
                </a:solidFill>
                <a:latin typeface="Verdana"/>
                <a:cs typeface="Verdana"/>
              </a:defRPr>
            </a:lvl1pPr>
          </a:lstStyle>
          <a:p>
            <a:r>
              <a:rPr lang="da-DK"/>
              <a:t>Klik for at redigere titeltypografien i masteren</a:t>
            </a:r>
            <a:endParaRPr lang="da-DK" dirty="0"/>
          </a:p>
        </p:txBody>
      </p:sp>
      <p:sp>
        <p:nvSpPr>
          <p:cNvPr id="10" name="Pladsholder til tekst 15"/>
          <p:cNvSpPr>
            <a:spLocks noGrp="1"/>
          </p:cNvSpPr>
          <p:nvPr>
            <p:ph type="body" sz="quarter" idx="10"/>
          </p:nvPr>
        </p:nvSpPr>
        <p:spPr>
          <a:xfrm>
            <a:off x="1998133" y="3531492"/>
            <a:ext cx="5172184" cy="2615309"/>
          </a:xfrm>
        </p:spPr>
        <p:txBody>
          <a:bodyPr>
            <a:noAutofit/>
          </a:bodyPr>
          <a:lstStyle>
            <a:lvl1pPr marL="0" indent="0" algn="ctr">
              <a:buNone/>
              <a:defRPr sz="1400">
                <a:solidFill>
                  <a:schemeClr val="bg1"/>
                </a:solidFill>
                <a:latin typeface="Verdana"/>
                <a:cs typeface="Verdana"/>
              </a:defRPr>
            </a:lvl1pPr>
          </a:lstStyle>
          <a:p>
            <a:pPr lvl="0"/>
            <a:r>
              <a:rPr lang="da-DK"/>
              <a:t>Rediger teksttypografien i masteren</a:t>
            </a:r>
          </a:p>
        </p:txBody>
      </p:sp>
    </p:spTree>
    <p:extLst>
      <p:ext uri="{BB962C8B-B14F-4D97-AF65-F5344CB8AC3E}">
        <p14:creationId xmlns:p14="http://schemas.microsoft.com/office/powerpoint/2010/main" val="240741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11" name="Billede 10"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3" name="Pladsholder til titel 1"/>
          <p:cNvSpPr>
            <a:spLocks noGrp="1"/>
          </p:cNvSpPr>
          <p:nvPr>
            <p:ph type="title"/>
          </p:nvPr>
        </p:nvSpPr>
        <p:spPr>
          <a:xfrm>
            <a:off x="4716000" y="1008000"/>
            <a:ext cx="3716799" cy="740305"/>
          </a:xfrm>
          <a:prstGeom prst="rect">
            <a:avLst/>
          </a:prstGeom>
        </p:spPr>
        <p:txBody>
          <a:bodyPr vert="horz" lIns="0" tIns="0" rIns="0" bIns="0" rtlCol="0" anchor="t" anchorCtr="0">
            <a:noAutofit/>
          </a:bodyPr>
          <a:lstStyle>
            <a:lvl1pPr>
              <a:defRPr sz="2200">
                <a:solidFill>
                  <a:schemeClr val="tx1"/>
                </a:solidFill>
              </a:defRPr>
            </a:lvl1pPr>
          </a:lstStyle>
          <a:p>
            <a:r>
              <a:rPr lang="da-DK"/>
              <a:t>Klik for at redigere titeltypografien i masteren</a:t>
            </a:r>
            <a:endParaRPr lang="da-DK" dirty="0"/>
          </a:p>
        </p:txBody>
      </p:sp>
      <p:sp>
        <p:nvSpPr>
          <p:cNvPr id="15" name="Pladsholder til billede 14"/>
          <p:cNvSpPr>
            <a:spLocks noGrp="1"/>
          </p:cNvSpPr>
          <p:nvPr>
            <p:ph type="pic" sz="quarter" idx="10"/>
          </p:nvPr>
        </p:nvSpPr>
        <p:spPr>
          <a:xfrm>
            <a:off x="0" y="0"/>
            <a:ext cx="4411663" cy="68580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4716462" y="2371725"/>
            <a:ext cx="3716337" cy="3295650"/>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4614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8" name="Billede 7"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0" name="Pladsholder til titel 1"/>
          <p:cNvSpPr>
            <a:spLocks noGrp="1"/>
          </p:cNvSpPr>
          <p:nvPr>
            <p:ph type="title"/>
          </p:nvPr>
        </p:nvSpPr>
        <p:spPr>
          <a:xfrm>
            <a:off x="684000" y="1008000"/>
            <a:ext cx="3716799" cy="740305"/>
          </a:xfrm>
          <a:prstGeom prst="rect">
            <a:avLst/>
          </a:prstGeom>
        </p:spPr>
        <p:txBody>
          <a:bodyPr vert="horz" lIns="0" tIns="0" rIns="0" bIns="0" rtlCol="0" anchor="t" anchorCtr="0">
            <a:noAutofit/>
          </a:bodyPr>
          <a:lstStyle>
            <a:lvl1pPr>
              <a:defRPr sz="2200"/>
            </a:lvl1pPr>
          </a:lstStyle>
          <a:p>
            <a:r>
              <a:rPr lang="da-DK"/>
              <a:t>Klik for at redigere titeltypografien i masteren</a:t>
            </a:r>
            <a:endParaRPr lang="da-DK" dirty="0"/>
          </a:p>
        </p:txBody>
      </p:sp>
      <p:sp>
        <p:nvSpPr>
          <p:cNvPr id="11" name="Pladsholder til billede 14"/>
          <p:cNvSpPr>
            <a:spLocks noGrp="1"/>
          </p:cNvSpPr>
          <p:nvPr>
            <p:ph type="pic" sz="quarter" idx="10"/>
          </p:nvPr>
        </p:nvSpPr>
        <p:spPr>
          <a:xfrm>
            <a:off x="684000" y="2375999"/>
            <a:ext cx="3707871" cy="3291375"/>
          </a:xfrm>
        </p:spPr>
        <p:txBody>
          <a:bodyPr/>
          <a:lstStyle/>
          <a:p>
            <a:r>
              <a:rPr lang="da-DK"/>
              <a:t>Klik på ikonet for at tilføje et billede</a:t>
            </a:r>
            <a:endParaRPr lang="da-DK" dirty="0"/>
          </a:p>
        </p:txBody>
      </p:sp>
      <p:sp>
        <p:nvSpPr>
          <p:cNvPr id="13" name="Pladsholder til tekst 12"/>
          <p:cNvSpPr>
            <a:spLocks noGrp="1"/>
          </p:cNvSpPr>
          <p:nvPr>
            <p:ph type="body" sz="quarter" idx="11"/>
          </p:nvPr>
        </p:nvSpPr>
        <p:spPr>
          <a:xfrm>
            <a:off x="4718051" y="2371725"/>
            <a:ext cx="3716337" cy="3295650"/>
          </a:xfrm>
        </p:spPr>
        <p:txBody>
          <a:bodyPr>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45094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ekstboks farv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7" name="Billede 6"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9"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13" name="Pladsholder til tekst 12"/>
          <p:cNvSpPr>
            <a:spLocks noGrp="1"/>
          </p:cNvSpPr>
          <p:nvPr>
            <p:ph type="body" sz="quarter" idx="10"/>
          </p:nvPr>
        </p:nvSpPr>
        <p:spPr>
          <a:xfrm>
            <a:off x="684213" y="2371724"/>
            <a:ext cx="7351712" cy="3295652"/>
          </a:xfrm>
          <a:solidFill>
            <a:srgbClr val="88BFE8"/>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986883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684213" y="2371724"/>
            <a:ext cx="7351712"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70383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ekstbokse farve">
    <p:spTree>
      <p:nvGrpSpPr>
        <p:cNvPr id="1" name=""/>
        <p:cNvGrpSpPr/>
        <p:nvPr/>
      </p:nvGrpSpPr>
      <p:grpSpPr>
        <a:xfrm>
          <a:off x="0" y="0"/>
          <a:ext cx="0" cy="0"/>
          <a:chOff x="0" y="0"/>
          <a:chExt cx="0" cy="0"/>
        </a:xfrm>
      </p:grpSpPr>
      <p:pic>
        <p:nvPicPr>
          <p:cNvPr id="9" name="Billede 8"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6" name="Billede 5"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8"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11" name="Pladsholder til tekst 12"/>
          <p:cNvSpPr>
            <a:spLocks noGrp="1"/>
          </p:cNvSpPr>
          <p:nvPr>
            <p:ph type="body" sz="quarter" idx="10"/>
          </p:nvPr>
        </p:nvSpPr>
        <p:spPr>
          <a:xfrm>
            <a:off x="684214" y="2371723"/>
            <a:ext cx="3591453" cy="3295651"/>
          </a:xfrm>
          <a:solidFill>
            <a:schemeClr val="tx2"/>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12"/>
          <p:cNvSpPr>
            <a:spLocks noGrp="1"/>
          </p:cNvSpPr>
          <p:nvPr>
            <p:ph type="body" sz="quarter" idx="11"/>
          </p:nvPr>
        </p:nvSpPr>
        <p:spPr>
          <a:xfrm>
            <a:off x="4461933" y="2371723"/>
            <a:ext cx="3573991" cy="3295651"/>
          </a:xfrm>
          <a:solidFill>
            <a:schemeClr val="tx2"/>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23213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ekstsbokse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684214" y="2371723"/>
            <a:ext cx="3591453" cy="3295651"/>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4461933" y="2371723"/>
            <a:ext cx="3573991" cy="3295651"/>
          </a:xfrm>
          <a:noFill/>
        </p:spPr>
        <p:txBody>
          <a:bodyPr lIns="108000" tIns="108000" rIns="108000" bIns="108000">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887987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tekstbokse_farve">
    <p:spTree>
      <p:nvGrpSpPr>
        <p:cNvPr id="1" name=""/>
        <p:cNvGrpSpPr/>
        <p:nvPr/>
      </p:nvGrpSpPr>
      <p:grpSpPr>
        <a:xfrm>
          <a:off x="0" y="0"/>
          <a:ext cx="0" cy="0"/>
          <a:chOff x="0" y="0"/>
          <a:chExt cx="0" cy="0"/>
        </a:xfrm>
      </p:grpSpPr>
      <p:pic>
        <p:nvPicPr>
          <p:cNvPr id="12" name="Billede 1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9" name="Billede 8"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1"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latin typeface="Verdana"/>
                <a:cs typeface="Verdana"/>
              </a:defRPr>
            </a:lvl1pPr>
          </a:lstStyle>
          <a:p>
            <a:r>
              <a:rPr lang="da-DK"/>
              <a:t>Klik for at redigere titeltypografien i masteren</a:t>
            </a:r>
            <a:endParaRPr lang="da-DK" dirty="0"/>
          </a:p>
        </p:txBody>
      </p:sp>
      <p:sp>
        <p:nvSpPr>
          <p:cNvPr id="13" name="Pladsholder til tekst 12"/>
          <p:cNvSpPr>
            <a:spLocks noGrp="1"/>
          </p:cNvSpPr>
          <p:nvPr>
            <p:ph type="body" sz="quarter" idx="10"/>
          </p:nvPr>
        </p:nvSpPr>
        <p:spPr>
          <a:xfrm>
            <a:off x="684214" y="2371725"/>
            <a:ext cx="3591453" cy="1573742"/>
          </a:xfrm>
          <a:solidFill>
            <a:srgbClr val="88BFE8"/>
          </a:solid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12"/>
          <p:cNvSpPr>
            <a:spLocks noGrp="1"/>
          </p:cNvSpPr>
          <p:nvPr>
            <p:ph type="body" sz="quarter" idx="11"/>
          </p:nvPr>
        </p:nvSpPr>
        <p:spPr>
          <a:xfrm>
            <a:off x="4461933" y="2371725"/>
            <a:ext cx="3573991" cy="1573742"/>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2"/>
          <p:cNvSpPr>
            <a:spLocks noGrp="1"/>
          </p:cNvSpPr>
          <p:nvPr>
            <p:ph type="body" sz="quarter" idx="12"/>
          </p:nvPr>
        </p:nvSpPr>
        <p:spPr>
          <a:xfrm>
            <a:off x="684214" y="4115608"/>
            <a:ext cx="3591453" cy="1551766"/>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tekst 12"/>
          <p:cNvSpPr>
            <a:spLocks noGrp="1"/>
          </p:cNvSpPr>
          <p:nvPr>
            <p:ph type="body" sz="quarter" idx="13"/>
          </p:nvPr>
        </p:nvSpPr>
        <p:spPr>
          <a:xfrm>
            <a:off x="4461933" y="4115608"/>
            <a:ext cx="3573991" cy="1551766"/>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1914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84213" y="1008000"/>
            <a:ext cx="7748588" cy="740305"/>
          </a:xfrm>
          <a:prstGeom prst="rect">
            <a:avLst/>
          </a:prstGeom>
        </p:spPr>
        <p:txBody>
          <a:bodyPr vert="horz" lIns="0" tIns="0" rIns="0" bIns="0" rtlCol="0" anchor="t" anchorCtr="0">
            <a:noAutofit/>
          </a:bodyPr>
          <a:lstStyle/>
          <a:p>
            <a:r>
              <a:rPr lang="da-DK" dirty="0"/>
              <a:t>Klik for at redigere i masteren</a:t>
            </a:r>
          </a:p>
        </p:txBody>
      </p:sp>
      <p:sp>
        <p:nvSpPr>
          <p:cNvPr id="3" name="Pladsholder til tekst 2"/>
          <p:cNvSpPr>
            <a:spLocks noGrp="1"/>
          </p:cNvSpPr>
          <p:nvPr>
            <p:ph type="body" idx="1"/>
          </p:nvPr>
        </p:nvSpPr>
        <p:spPr>
          <a:xfrm>
            <a:off x="684212" y="2808000"/>
            <a:ext cx="7748588" cy="3384266"/>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1475128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3" r:id="rId3"/>
    <p:sldLayoutId id="2147483654" r:id="rId4"/>
    <p:sldLayoutId id="2147483651" r:id="rId5"/>
    <p:sldLayoutId id="2147483661" r:id="rId6"/>
    <p:sldLayoutId id="2147483655" r:id="rId7"/>
    <p:sldLayoutId id="2147483662" r:id="rId8"/>
    <p:sldLayoutId id="2147483656" r:id="rId9"/>
    <p:sldLayoutId id="2147483663" r:id="rId10"/>
    <p:sldLayoutId id="2147483660" r:id="rId11"/>
    <p:sldLayoutId id="2147483664" r:id="rId12"/>
    <p:sldLayoutId id="2147483665" r:id="rId13"/>
    <p:sldLayoutId id="2147483666" r:id="rId14"/>
  </p:sldLayoutIdLst>
  <p:txStyles>
    <p:titleStyle>
      <a:lvl1pPr algn="l" defTabSz="457200" rtl="0" eaLnBrk="1" latinLnBrk="0" hangingPunct="1">
        <a:spcBef>
          <a:spcPct val="0"/>
        </a:spcBef>
        <a:buNone/>
        <a:defRPr sz="2200" b="1" kern="1200">
          <a:solidFill>
            <a:schemeClr val="tx1"/>
          </a:solidFill>
          <a:latin typeface="Verdana"/>
          <a:ea typeface="+mj-ea"/>
          <a:cs typeface="Verdana"/>
        </a:defRPr>
      </a:lvl1pPr>
    </p:titleStyle>
    <p:bodyStyle>
      <a:lvl1pPr marL="182563" indent="-18256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15.jpg"/><Relationship Id="rId5" Type="http://schemas.openxmlformats.org/officeDocument/2006/relationships/diagramQuickStyle" Target="../diagrams/quickStyle2.xml"/><Relationship Id="rId10" Type="http://schemas.openxmlformats.org/officeDocument/2006/relationships/image" Target="../media/image14.png"/><Relationship Id="rId4" Type="http://schemas.openxmlformats.org/officeDocument/2006/relationships/diagramLayout" Target="../diagrams/layout2.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Vækst for dansk erhvervsliv</a:t>
            </a:r>
          </a:p>
        </p:txBody>
      </p:sp>
      <p:sp>
        <p:nvSpPr>
          <p:cNvPr id="3" name="Pladsholder til tekst 2"/>
          <p:cNvSpPr>
            <a:spLocks noGrp="1"/>
          </p:cNvSpPr>
          <p:nvPr>
            <p:ph type="body" sz="quarter" idx="10"/>
          </p:nvPr>
        </p:nvSpPr>
        <p:spPr/>
        <p:txBody>
          <a:bodyPr/>
          <a:lstStyle/>
          <a:p>
            <a:r>
              <a:rPr lang="da-DK" dirty="0"/>
              <a:t>- Kvalitet for det danske samfund</a:t>
            </a:r>
          </a:p>
        </p:txBody>
      </p:sp>
    </p:spTree>
    <p:extLst>
      <p:ext uri="{BB962C8B-B14F-4D97-AF65-F5344CB8AC3E}">
        <p14:creationId xmlns:p14="http://schemas.microsoft.com/office/powerpoint/2010/main" val="1896962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44025" y="972375"/>
            <a:ext cx="4311850" cy="740305"/>
          </a:xfrm>
        </p:spPr>
        <p:txBody>
          <a:bodyPr/>
          <a:lstStyle/>
          <a:p>
            <a:r>
              <a:rPr lang="da-DK" dirty="0"/>
              <a:t>Hvem opfordrer til igangsættelse af standardiseringsarbejde?</a:t>
            </a:r>
          </a:p>
        </p:txBody>
      </p:sp>
      <p:sp>
        <p:nvSpPr>
          <p:cNvPr id="3" name="Pladsholder til tekst 2"/>
          <p:cNvSpPr>
            <a:spLocks noGrp="1"/>
          </p:cNvSpPr>
          <p:nvPr>
            <p:ph type="body" sz="quarter" idx="10"/>
          </p:nvPr>
        </p:nvSpPr>
        <p:spPr>
          <a:xfrm>
            <a:off x="4762003" y="2298873"/>
            <a:ext cx="3915187" cy="3585092"/>
          </a:xfrm>
        </p:spPr>
        <p:txBody>
          <a:bodyPr>
            <a:noAutofit/>
          </a:bodyPr>
          <a:lstStyle/>
          <a:p>
            <a:r>
              <a:rPr lang="da-DK" sz="1600" b="1" dirty="0"/>
              <a:t>EU (Kommissionen)</a:t>
            </a:r>
          </a:p>
          <a:p>
            <a:r>
              <a:rPr lang="da-DK" sz="1600" dirty="0"/>
              <a:t>Medlemslandene i ISO-IEC-</a:t>
            </a:r>
            <a:br>
              <a:rPr lang="da-DK" sz="1600" dirty="0"/>
            </a:br>
            <a:r>
              <a:rPr lang="da-DK" sz="1600" dirty="0"/>
              <a:t>CEN-CLC</a:t>
            </a:r>
          </a:p>
          <a:p>
            <a:pPr marL="0" indent="0">
              <a:buNone/>
            </a:pPr>
            <a:endParaRPr lang="da-DK" sz="1600" b="1" dirty="0"/>
          </a:p>
          <a:p>
            <a:pPr marL="0" indent="0">
              <a:buNone/>
            </a:pPr>
            <a:r>
              <a:rPr lang="da-DK" sz="1600" b="1" dirty="0"/>
              <a:t>Det danske samfund</a:t>
            </a:r>
          </a:p>
          <a:p>
            <a:r>
              <a:rPr lang="da-DK" sz="1600" b="1" dirty="0"/>
              <a:t>Myndigheder</a:t>
            </a:r>
          </a:p>
          <a:p>
            <a:r>
              <a:rPr lang="da-DK" sz="1600" dirty="0"/>
              <a:t>Faglige organisationer</a:t>
            </a:r>
          </a:p>
          <a:p>
            <a:r>
              <a:rPr lang="da-DK" sz="1600" dirty="0"/>
              <a:t>Brancheorganisationer</a:t>
            </a:r>
          </a:p>
          <a:p>
            <a:r>
              <a:rPr lang="da-DK" sz="1600" b="1" dirty="0"/>
              <a:t>Virksomheder</a:t>
            </a:r>
          </a:p>
          <a:p>
            <a:r>
              <a:rPr lang="da-DK" sz="1600" b="1" dirty="0"/>
              <a:t>Forbrugere</a:t>
            </a:r>
          </a:p>
          <a:p>
            <a:endParaRPr lang="da-DK" sz="1600"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34840" cy="6858000"/>
          </a:xfrm>
          <a:prstGeom prst="rect">
            <a:avLst/>
          </a:prstGeom>
        </p:spPr>
      </p:pic>
    </p:spTree>
    <p:extLst>
      <p:ext uri="{BB962C8B-B14F-4D97-AF65-F5344CB8AC3E}">
        <p14:creationId xmlns:p14="http://schemas.microsoft.com/office/powerpoint/2010/main" val="283858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817" y="968500"/>
            <a:ext cx="1841726" cy="1857827"/>
          </a:xfrm>
          <a:prstGeom prst="rect">
            <a:avLst/>
          </a:prstGeom>
        </p:spPr>
      </p:pic>
      <p:pic>
        <p:nvPicPr>
          <p:cNvPr id="8" name="Bille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733" y="2947907"/>
            <a:ext cx="1557459" cy="2756704"/>
          </a:xfrm>
          <a:prstGeom prst="rect">
            <a:avLst/>
          </a:prstGeom>
        </p:spPr>
      </p:pic>
      <p:pic>
        <p:nvPicPr>
          <p:cNvPr id="9" name="Bille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040" y="3038105"/>
            <a:ext cx="2044460" cy="2695058"/>
          </a:xfrm>
          <a:prstGeom prst="rect">
            <a:avLst/>
          </a:prstGeom>
        </p:spPr>
      </p:pic>
      <p:sp>
        <p:nvSpPr>
          <p:cNvPr id="10" name="Titel 1"/>
          <p:cNvSpPr txBox="1">
            <a:spLocks/>
          </p:cNvSpPr>
          <p:nvPr/>
        </p:nvSpPr>
        <p:spPr>
          <a:xfrm>
            <a:off x="654113" y="972375"/>
            <a:ext cx="4311850" cy="740305"/>
          </a:xfrm>
          <a:prstGeom prst="rect">
            <a:avLst/>
          </a:prstGeom>
        </p:spPr>
        <p:txBody>
          <a:bodyPr vert="horz" lIns="0" tIns="0" rIns="0" bIns="0" rtlCol="0" anchor="t" anchorCtr="0">
            <a:noAutofit/>
          </a:bodyPr>
          <a:lstStyle>
            <a:lvl1pPr algn="l" defTabSz="457200" rtl="0" eaLnBrk="1" latinLnBrk="0" hangingPunct="1">
              <a:spcBef>
                <a:spcPct val="0"/>
              </a:spcBef>
              <a:buNone/>
              <a:defRPr sz="2200" b="1" i="0" kern="1200" baseline="0">
                <a:solidFill>
                  <a:schemeClr val="tx1"/>
                </a:solidFill>
                <a:latin typeface="Verdana"/>
                <a:ea typeface="+mj-ea"/>
                <a:cs typeface="Verdana"/>
              </a:defRPr>
            </a:lvl1pPr>
          </a:lstStyle>
          <a:p>
            <a:r>
              <a:rPr lang="da-DK" dirty="0"/>
              <a:t>Myndighederne</a:t>
            </a:r>
          </a:p>
        </p:txBody>
      </p:sp>
      <p:sp>
        <p:nvSpPr>
          <p:cNvPr id="11" name="Pladsholder til tekst 2"/>
          <p:cNvSpPr txBox="1">
            <a:spLocks/>
          </p:cNvSpPr>
          <p:nvPr/>
        </p:nvSpPr>
        <p:spPr>
          <a:xfrm>
            <a:off x="572091" y="2288599"/>
            <a:ext cx="3915187" cy="1143370"/>
          </a:xfrm>
          <a:prstGeom prst="rect">
            <a:avLst/>
          </a:prstGeom>
          <a:noFill/>
        </p:spPr>
        <p:txBody>
          <a:bodyPr vert="horz" lIns="108000" tIns="108000" rIns="108000" bIns="108000" rtlCol="0">
            <a:normAutofit lnSpcReduction="10000"/>
          </a:bodyPr>
          <a:lst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sz="1600" dirty="0"/>
              <a:t>Lovgivning kan minimeres</a:t>
            </a:r>
          </a:p>
          <a:p>
            <a:r>
              <a:rPr lang="da-DK" sz="1600" dirty="0"/>
              <a:t>Understøtte politikområder</a:t>
            </a:r>
          </a:p>
          <a:p>
            <a:r>
              <a:rPr lang="da-DK" sz="1600" dirty="0"/>
              <a:t>Drive en udvikling</a:t>
            </a:r>
          </a:p>
        </p:txBody>
      </p:sp>
    </p:spTree>
    <p:extLst>
      <p:ext uri="{BB962C8B-B14F-4D97-AF65-F5344CB8AC3E}">
        <p14:creationId xmlns:p14="http://schemas.microsoft.com/office/powerpoint/2010/main" val="1708679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solidFill>
                  <a:srgbClr val="88BFE8"/>
                </a:solidFill>
              </a:rPr>
              <a:t>Virksomheder: </a:t>
            </a:r>
            <a:r>
              <a:rPr lang="da-DK" sz="2400" dirty="0"/>
              <a:t>Udvalgsarbejdet giver </a:t>
            </a:r>
            <a:br>
              <a:rPr lang="da-DK" sz="2400" dirty="0"/>
            </a:br>
            <a:r>
              <a:rPr lang="da-DK" sz="2400" dirty="0"/>
              <a:t>konkurrencefordele</a:t>
            </a:r>
            <a:br>
              <a:rPr lang="da-DK" sz="2400" dirty="0"/>
            </a:br>
            <a:endParaRPr lang="da-DK" dirty="0"/>
          </a:p>
        </p:txBody>
      </p:sp>
      <p:sp>
        <p:nvSpPr>
          <p:cNvPr id="26" name="Tekstfelt 25"/>
          <p:cNvSpPr txBox="1"/>
          <p:nvPr/>
        </p:nvSpPr>
        <p:spPr>
          <a:xfrm>
            <a:off x="5080042" y="3179312"/>
            <a:ext cx="3335994" cy="830997"/>
          </a:xfrm>
          <a:prstGeom prst="rect">
            <a:avLst/>
          </a:prstGeom>
          <a:noFill/>
        </p:spPr>
        <p:txBody>
          <a:bodyPr wrap="square" rtlCol="0">
            <a:spAutoFit/>
          </a:bodyPr>
          <a:lstStyle/>
          <a:p>
            <a:r>
              <a:rPr lang="da-DK" sz="1200" dirty="0">
                <a:latin typeface="Verdana" pitchFamily="34" charset="0"/>
              </a:rPr>
              <a:t>Ny </a:t>
            </a:r>
            <a:r>
              <a:rPr lang="da-DK" sz="1200" b="1" dirty="0">
                <a:latin typeface="Verdana" pitchFamily="34" charset="0"/>
              </a:rPr>
              <a:t>viden</a:t>
            </a:r>
            <a:r>
              <a:rPr lang="da-DK" sz="1200" dirty="0">
                <a:latin typeface="Verdana" pitchFamily="34" charset="0"/>
              </a:rPr>
              <a:t> om standarder og kommende standarder før andre - overblik, på forkant</a:t>
            </a:r>
          </a:p>
          <a:p>
            <a:endParaRPr lang="da-DK" sz="1200" dirty="0"/>
          </a:p>
        </p:txBody>
      </p:sp>
      <p:sp>
        <p:nvSpPr>
          <p:cNvPr id="27" name="Tekstfelt 26"/>
          <p:cNvSpPr txBox="1"/>
          <p:nvPr/>
        </p:nvSpPr>
        <p:spPr>
          <a:xfrm>
            <a:off x="5080044" y="4134507"/>
            <a:ext cx="2635352" cy="646331"/>
          </a:xfrm>
          <a:prstGeom prst="rect">
            <a:avLst/>
          </a:prstGeom>
          <a:noFill/>
        </p:spPr>
        <p:txBody>
          <a:bodyPr wrap="square" rtlCol="0">
            <a:spAutoFit/>
          </a:bodyPr>
          <a:lstStyle/>
          <a:p>
            <a:pPr defTabSz="914400" eaLnBrk="0" fontAlgn="base" hangingPunct="0">
              <a:spcBef>
                <a:spcPct val="0"/>
              </a:spcBef>
              <a:spcAft>
                <a:spcPct val="0"/>
              </a:spcAft>
              <a:defRPr/>
            </a:pPr>
            <a:r>
              <a:rPr lang="da-DK" sz="1200" dirty="0">
                <a:latin typeface="Verdana" pitchFamily="34" charset="0"/>
              </a:rPr>
              <a:t>Standarder til </a:t>
            </a:r>
            <a:r>
              <a:rPr lang="da-DK" sz="1200" b="1" dirty="0">
                <a:latin typeface="Verdana" pitchFamily="34" charset="0"/>
              </a:rPr>
              <a:t>at understøtte forretningen</a:t>
            </a:r>
            <a:r>
              <a:rPr lang="da-DK" sz="1200" dirty="0">
                <a:latin typeface="Verdana" pitchFamily="34" charset="0"/>
              </a:rPr>
              <a:t>: vejen til nye kunder og markeder</a:t>
            </a:r>
          </a:p>
        </p:txBody>
      </p:sp>
      <p:sp>
        <p:nvSpPr>
          <p:cNvPr id="29" name="Tekstfelt 28"/>
          <p:cNvSpPr txBox="1"/>
          <p:nvPr/>
        </p:nvSpPr>
        <p:spPr>
          <a:xfrm>
            <a:off x="1103174" y="2398270"/>
            <a:ext cx="3733729" cy="646331"/>
          </a:xfrm>
          <a:prstGeom prst="rect">
            <a:avLst/>
          </a:prstGeom>
          <a:noFill/>
        </p:spPr>
        <p:txBody>
          <a:bodyPr wrap="square" rtlCol="0">
            <a:spAutoFit/>
          </a:bodyPr>
          <a:lstStyle/>
          <a:p>
            <a:pPr defTabSz="914400" eaLnBrk="0" fontAlgn="base" hangingPunct="0">
              <a:spcBef>
                <a:spcPct val="0"/>
              </a:spcBef>
              <a:spcAft>
                <a:spcPct val="0"/>
              </a:spcAft>
              <a:defRPr/>
            </a:pPr>
            <a:r>
              <a:rPr lang="da-DK" altLang="da-DK" sz="1200" dirty="0">
                <a:latin typeface="Verdana" panose="020B0604030504040204" pitchFamily="34" charset="0"/>
              </a:rPr>
              <a:t>Standarder, vejledninger og håndbøger </a:t>
            </a:r>
            <a:r>
              <a:rPr lang="da-DK" altLang="da-DK" sz="1200" b="1" dirty="0">
                <a:latin typeface="Verdana" panose="020B0604030504040204" pitchFamily="34" charset="0"/>
              </a:rPr>
              <a:t>formidler</a:t>
            </a:r>
            <a:r>
              <a:rPr lang="da-DK" altLang="da-DK" sz="1200" dirty="0">
                <a:latin typeface="Verdana" panose="020B0604030504040204" pitchFamily="34" charset="0"/>
              </a:rPr>
              <a:t> viden inden for de relevante områder</a:t>
            </a:r>
          </a:p>
        </p:txBody>
      </p:sp>
      <p:sp>
        <p:nvSpPr>
          <p:cNvPr id="30" name="Tekstfelt 29"/>
          <p:cNvSpPr txBox="1"/>
          <p:nvPr/>
        </p:nvSpPr>
        <p:spPr>
          <a:xfrm>
            <a:off x="1103174" y="3174688"/>
            <a:ext cx="3160999" cy="646331"/>
          </a:xfrm>
          <a:prstGeom prst="rect">
            <a:avLst/>
          </a:prstGeom>
          <a:noFill/>
        </p:spPr>
        <p:txBody>
          <a:bodyPr wrap="square" rtlCol="0">
            <a:spAutoFit/>
          </a:bodyPr>
          <a:lstStyle/>
          <a:p>
            <a:pPr defTabSz="914400" eaLnBrk="0" fontAlgn="base" hangingPunct="0">
              <a:spcBef>
                <a:spcPct val="0"/>
              </a:spcBef>
              <a:spcAft>
                <a:spcPct val="0"/>
              </a:spcAft>
              <a:defRPr/>
            </a:pPr>
            <a:r>
              <a:rPr lang="da-DK" altLang="da-DK" sz="1200" b="1" dirty="0">
                <a:latin typeface="Verdana" panose="020B0604030504040204" pitchFamily="34" charset="0"/>
              </a:rPr>
              <a:t>Indflydelse </a:t>
            </a:r>
            <a:r>
              <a:rPr lang="da-DK" altLang="da-DK" sz="1200" dirty="0">
                <a:latin typeface="Verdana" panose="020B0604030504040204" pitchFamily="34" charset="0"/>
              </a:rPr>
              <a:t>ved at udvikle og skrive fremtidens standarder på nationalt eller internationalt plan</a:t>
            </a:r>
          </a:p>
        </p:txBody>
      </p:sp>
      <p:sp>
        <p:nvSpPr>
          <p:cNvPr id="31" name="Tekstfelt 30"/>
          <p:cNvSpPr txBox="1"/>
          <p:nvPr/>
        </p:nvSpPr>
        <p:spPr>
          <a:xfrm>
            <a:off x="1103173" y="4134507"/>
            <a:ext cx="3160999" cy="1015663"/>
          </a:xfrm>
          <a:prstGeom prst="rect">
            <a:avLst/>
          </a:prstGeom>
          <a:noFill/>
        </p:spPr>
        <p:txBody>
          <a:bodyPr wrap="square" rtlCol="0">
            <a:spAutoFit/>
          </a:bodyPr>
          <a:lstStyle/>
          <a:p>
            <a:pPr defTabSz="914400" eaLnBrk="0" fontAlgn="base" hangingPunct="0">
              <a:spcBef>
                <a:spcPct val="0"/>
              </a:spcBef>
              <a:spcAft>
                <a:spcPct val="0"/>
              </a:spcAft>
              <a:defRPr/>
            </a:pPr>
            <a:r>
              <a:rPr lang="da-DK" altLang="da-DK" sz="1200" dirty="0">
                <a:latin typeface="Verdana" panose="020B0604030504040204" pitchFamily="34" charset="0"/>
              </a:rPr>
              <a:t>Direkte </a:t>
            </a:r>
            <a:r>
              <a:rPr lang="da-DK" altLang="da-DK" sz="1200" b="1" dirty="0">
                <a:latin typeface="Verdana" panose="020B0604030504040204" pitchFamily="34" charset="0"/>
              </a:rPr>
              <a:t>netværk</a:t>
            </a:r>
            <a:r>
              <a:rPr lang="da-DK" altLang="da-DK" sz="1200" dirty="0">
                <a:latin typeface="Verdana" panose="020B0604030504040204" pitchFamily="34" charset="0"/>
              </a:rPr>
              <a:t> med kollegaer, myndigheder, samarbejdspartnere og kunder, hvor der kan sparres om konkrete problemstillinger</a:t>
            </a:r>
          </a:p>
          <a:p>
            <a:pPr defTabSz="914400" eaLnBrk="0" fontAlgn="base" hangingPunct="0">
              <a:spcBef>
                <a:spcPct val="0"/>
              </a:spcBef>
              <a:spcAft>
                <a:spcPct val="0"/>
              </a:spcAft>
              <a:defRPr/>
            </a:pPr>
            <a:endParaRPr lang="da-DK" sz="1200" dirty="0">
              <a:latin typeface="Verdana" pitchFamily="34" charset="0"/>
              <a:ea typeface="Verdana" pitchFamily="34" charset="0"/>
              <a:cs typeface="Verdana" pitchFamily="34" charset="0"/>
            </a:endParaRPr>
          </a:p>
        </p:txBody>
      </p:sp>
      <p:sp>
        <p:nvSpPr>
          <p:cNvPr id="32" name="Tekstfelt 31"/>
          <p:cNvSpPr txBox="1"/>
          <p:nvPr/>
        </p:nvSpPr>
        <p:spPr>
          <a:xfrm>
            <a:off x="5080042" y="2398269"/>
            <a:ext cx="3160999" cy="646331"/>
          </a:xfrm>
          <a:prstGeom prst="rect">
            <a:avLst/>
          </a:prstGeom>
          <a:noFill/>
        </p:spPr>
        <p:txBody>
          <a:bodyPr wrap="square" rtlCol="0">
            <a:spAutoFit/>
          </a:bodyPr>
          <a:lstStyle/>
          <a:p>
            <a:pPr defTabSz="914400" eaLnBrk="0" fontAlgn="base" hangingPunct="0">
              <a:spcBef>
                <a:spcPct val="0"/>
              </a:spcBef>
              <a:spcAft>
                <a:spcPct val="0"/>
              </a:spcAft>
              <a:defRPr/>
            </a:pPr>
            <a:r>
              <a:rPr lang="da-DK" sz="1200" dirty="0">
                <a:latin typeface="Verdana" pitchFamily="34" charset="0"/>
              </a:rPr>
              <a:t>Adgang til et unikt nationalt og internationalt netværk med </a:t>
            </a:r>
            <a:r>
              <a:rPr lang="da-DK" sz="1200" b="1" dirty="0">
                <a:latin typeface="Verdana" pitchFamily="34" charset="0"/>
              </a:rPr>
              <a:t>ekspertviden</a:t>
            </a:r>
          </a:p>
        </p:txBody>
      </p:sp>
      <p:pic>
        <p:nvPicPr>
          <p:cNvPr id="34" name="Billed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09" y="2407919"/>
            <a:ext cx="423739" cy="278917"/>
          </a:xfrm>
          <a:prstGeom prst="rect">
            <a:avLst/>
          </a:prstGeom>
        </p:spPr>
      </p:pic>
      <p:pic>
        <p:nvPicPr>
          <p:cNvPr id="35" name="Billed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08" y="3179312"/>
            <a:ext cx="423739" cy="278917"/>
          </a:xfrm>
          <a:prstGeom prst="rect">
            <a:avLst/>
          </a:prstGeom>
        </p:spPr>
      </p:pic>
      <p:pic>
        <p:nvPicPr>
          <p:cNvPr id="36" name="Billed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07" y="4148075"/>
            <a:ext cx="423739" cy="278917"/>
          </a:xfrm>
          <a:prstGeom prst="rect">
            <a:avLst/>
          </a:prstGeom>
        </p:spPr>
      </p:pic>
      <p:pic>
        <p:nvPicPr>
          <p:cNvPr id="42" name="Billed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305" y="2403295"/>
            <a:ext cx="423739" cy="278917"/>
          </a:xfrm>
          <a:prstGeom prst="rect">
            <a:avLst/>
          </a:prstGeom>
        </p:spPr>
      </p:pic>
      <p:pic>
        <p:nvPicPr>
          <p:cNvPr id="43" name="Billed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304" y="3174688"/>
            <a:ext cx="423739" cy="278917"/>
          </a:xfrm>
          <a:prstGeom prst="rect">
            <a:avLst/>
          </a:prstGeom>
        </p:spPr>
      </p:pic>
      <p:pic>
        <p:nvPicPr>
          <p:cNvPr id="44" name="Billed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303" y="4143451"/>
            <a:ext cx="423739" cy="278917"/>
          </a:xfrm>
          <a:prstGeom prst="rect">
            <a:avLst/>
          </a:prstGeom>
        </p:spPr>
      </p:pic>
    </p:spTree>
    <p:extLst>
      <p:ext uri="{BB962C8B-B14F-4D97-AF65-F5344CB8AC3E}">
        <p14:creationId xmlns:p14="http://schemas.microsoft.com/office/powerpoint/2010/main" val="2410602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213" y="4030199"/>
            <a:ext cx="2592706" cy="1576583"/>
          </a:xfrm>
          <a:prstGeom prst="rect">
            <a:avLst/>
          </a:prstGeom>
        </p:spPr>
      </p:pic>
      <p:sp>
        <p:nvSpPr>
          <p:cNvPr id="10" name="Titel 1"/>
          <p:cNvSpPr txBox="1">
            <a:spLocks/>
          </p:cNvSpPr>
          <p:nvPr/>
        </p:nvSpPr>
        <p:spPr>
          <a:xfrm>
            <a:off x="667589" y="984251"/>
            <a:ext cx="2731329" cy="547668"/>
          </a:xfrm>
          <a:prstGeom prst="rect">
            <a:avLst/>
          </a:prstGeom>
        </p:spPr>
        <p:txBody>
          <a:bodyPr vert="horz" lIns="0" tIns="0" rIns="0" bIns="0" rtlCol="0" anchor="t" anchorCtr="0">
            <a:noAutofit/>
          </a:bodyPr>
          <a:lstStyle>
            <a:lvl1pPr algn="l" defTabSz="457200" rtl="0" eaLnBrk="1" latinLnBrk="0" hangingPunct="1">
              <a:spcBef>
                <a:spcPct val="0"/>
              </a:spcBef>
              <a:buNone/>
              <a:defRPr sz="2200" b="1" i="0" kern="1200" baseline="0">
                <a:solidFill>
                  <a:schemeClr val="tx1"/>
                </a:solidFill>
                <a:latin typeface="Verdana"/>
                <a:ea typeface="+mj-ea"/>
                <a:cs typeface="Verdana"/>
              </a:defRPr>
            </a:lvl1pPr>
          </a:lstStyle>
          <a:p>
            <a:r>
              <a:rPr lang="da-DK" dirty="0"/>
              <a:t>Forbrugere</a:t>
            </a:r>
          </a:p>
        </p:txBody>
      </p:sp>
      <p:sp>
        <p:nvSpPr>
          <p:cNvPr id="11" name="Pladsholder til tekst 2"/>
          <p:cNvSpPr txBox="1">
            <a:spLocks/>
          </p:cNvSpPr>
          <p:nvPr/>
        </p:nvSpPr>
        <p:spPr>
          <a:xfrm>
            <a:off x="570988" y="2324225"/>
            <a:ext cx="3606429" cy="3295652"/>
          </a:xfrm>
          <a:prstGeom prst="rect">
            <a:avLst/>
          </a:prstGeom>
          <a:noFill/>
        </p:spPr>
        <p:txBody>
          <a:bodyPr vert="horz" lIns="108000" tIns="108000" rIns="108000" bIns="108000" rtlCol="0">
            <a:normAutofit/>
          </a:bodyPr>
          <a:lst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sz="1600" dirty="0"/>
              <a:t>Sikkerhed</a:t>
            </a:r>
          </a:p>
          <a:p>
            <a:r>
              <a:rPr lang="da-DK" sz="1600" dirty="0"/>
              <a:t>Sundhed</a:t>
            </a:r>
          </a:p>
          <a:p>
            <a:r>
              <a:rPr lang="da-DK" sz="1600" dirty="0"/>
              <a:t>Ergonomi</a:t>
            </a:r>
          </a:p>
          <a:p>
            <a:r>
              <a:rPr lang="da-DK" sz="1600" dirty="0"/>
              <a:t>Miljø</a:t>
            </a:r>
          </a:p>
          <a:p>
            <a:r>
              <a:rPr lang="da-DK" sz="1600" dirty="0"/>
              <a:t>Funktionalitet</a:t>
            </a:r>
          </a:p>
          <a:p>
            <a:r>
              <a:rPr lang="da-DK" sz="1600" dirty="0"/>
              <a:t>Tilgængelighed</a:t>
            </a:r>
          </a:p>
          <a:p>
            <a:r>
              <a:rPr lang="da-DK" sz="1600" dirty="0"/>
              <a:t>Pris</a:t>
            </a:r>
          </a:p>
        </p:txBody>
      </p:sp>
      <p:pic>
        <p:nvPicPr>
          <p:cNvPr id="15" name="Bille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657" y="2521401"/>
            <a:ext cx="2821808" cy="2983451"/>
          </a:xfrm>
          <a:prstGeom prst="rect">
            <a:avLst/>
          </a:prstGeom>
        </p:spPr>
      </p:pic>
      <p:pic>
        <p:nvPicPr>
          <p:cNvPr id="18" name="Billed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350" y="1780505"/>
            <a:ext cx="1637756" cy="2403803"/>
          </a:xfrm>
          <a:prstGeom prst="rect">
            <a:avLst/>
          </a:prstGeom>
        </p:spPr>
      </p:pic>
    </p:spTree>
    <p:extLst>
      <p:ext uri="{BB962C8B-B14F-4D97-AF65-F5344CB8AC3E}">
        <p14:creationId xmlns:p14="http://schemas.microsoft.com/office/powerpoint/2010/main" val="2108849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65C9A-68C7-4C28-9B75-B861EAEC2FBE}"/>
              </a:ext>
            </a:extLst>
          </p:cNvPr>
          <p:cNvSpPr>
            <a:spLocks noGrp="1"/>
          </p:cNvSpPr>
          <p:nvPr>
            <p:ph type="title"/>
          </p:nvPr>
        </p:nvSpPr>
        <p:spPr/>
        <p:txBody>
          <a:bodyPr/>
          <a:lstStyle/>
          <a:p>
            <a:r>
              <a:rPr lang="da-DK" dirty="0"/>
              <a:t>Standardiseringsprocessen kort skitseret</a:t>
            </a:r>
          </a:p>
        </p:txBody>
      </p:sp>
      <p:grpSp>
        <p:nvGrpSpPr>
          <p:cNvPr id="6" name="Gruppe 5">
            <a:extLst>
              <a:ext uri="{FF2B5EF4-FFF2-40B4-BE49-F238E27FC236}">
                <a16:creationId xmlns:a16="http://schemas.microsoft.com/office/drawing/2014/main" id="{27CDCD06-D409-4304-BB83-C6F9FA74F9EE}"/>
              </a:ext>
            </a:extLst>
          </p:cNvPr>
          <p:cNvGrpSpPr/>
          <p:nvPr/>
        </p:nvGrpSpPr>
        <p:grpSpPr>
          <a:xfrm>
            <a:off x="707125" y="1807762"/>
            <a:ext cx="7952357" cy="1843305"/>
            <a:chOff x="687790" y="1543707"/>
            <a:chExt cx="7612664" cy="1661867"/>
          </a:xfrm>
        </p:grpSpPr>
        <p:sp>
          <p:nvSpPr>
            <p:cNvPr id="7" name="Kombinationstegning: figur 6">
              <a:extLst>
                <a:ext uri="{FF2B5EF4-FFF2-40B4-BE49-F238E27FC236}">
                  <a16:creationId xmlns:a16="http://schemas.microsoft.com/office/drawing/2014/main" id="{B8FFC4DA-8732-490D-86DB-7227BCB9027E}"/>
                </a:ext>
              </a:extLst>
            </p:cNvPr>
            <p:cNvSpPr/>
            <p:nvPr/>
          </p:nvSpPr>
          <p:spPr>
            <a:xfrm>
              <a:off x="687790" y="1543707"/>
              <a:ext cx="1723261" cy="1033957"/>
            </a:xfrm>
            <a:custGeom>
              <a:avLst/>
              <a:gdLst>
                <a:gd name="connsiteX0" fmla="*/ 0 w 1723261"/>
                <a:gd name="connsiteY0" fmla="*/ 103396 h 1033957"/>
                <a:gd name="connsiteX1" fmla="*/ 103396 w 1723261"/>
                <a:gd name="connsiteY1" fmla="*/ 0 h 1033957"/>
                <a:gd name="connsiteX2" fmla="*/ 1619865 w 1723261"/>
                <a:gd name="connsiteY2" fmla="*/ 0 h 1033957"/>
                <a:gd name="connsiteX3" fmla="*/ 1723261 w 1723261"/>
                <a:gd name="connsiteY3" fmla="*/ 103396 h 1033957"/>
                <a:gd name="connsiteX4" fmla="*/ 1723261 w 1723261"/>
                <a:gd name="connsiteY4" fmla="*/ 930561 h 1033957"/>
                <a:gd name="connsiteX5" fmla="*/ 1619865 w 1723261"/>
                <a:gd name="connsiteY5" fmla="*/ 1033957 h 1033957"/>
                <a:gd name="connsiteX6" fmla="*/ 103396 w 1723261"/>
                <a:gd name="connsiteY6" fmla="*/ 1033957 h 1033957"/>
                <a:gd name="connsiteX7" fmla="*/ 0 w 1723261"/>
                <a:gd name="connsiteY7" fmla="*/ 930561 h 1033957"/>
                <a:gd name="connsiteX8" fmla="*/ 0 w 1723261"/>
                <a:gd name="connsiteY8" fmla="*/ 103396 h 103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1033957">
                  <a:moveTo>
                    <a:pt x="0" y="103396"/>
                  </a:moveTo>
                  <a:cubicBezTo>
                    <a:pt x="0" y="46292"/>
                    <a:pt x="46292" y="0"/>
                    <a:pt x="103396" y="0"/>
                  </a:cubicBezTo>
                  <a:lnTo>
                    <a:pt x="1619865" y="0"/>
                  </a:lnTo>
                  <a:cubicBezTo>
                    <a:pt x="1676969" y="0"/>
                    <a:pt x="1723261" y="46292"/>
                    <a:pt x="1723261" y="103396"/>
                  </a:cubicBezTo>
                  <a:lnTo>
                    <a:pt x="1723261" y="930561"/>
                  </a:lnTo>
                  <a:cubicBezTo>
                    <a:pt x="1723261" y="987665"/>
                    <a:pt x="1676969" y="1033957"/>
                    <a:pt x="1619865" y="1033957"/>
                  </a:cubicBezTo>
                  <a:lnTo>
                    <a:pt x="103396" y="1033957"/>
                  </a:lnTo>
                  <a:cubicBezTo>
                    <a:pt x="46292" y="1033957"/>
                    <a:pt x="0" y="987665"/>
                    <a:pt x="0" y="930561"/>
                  </a:cubicBezTo>
                  <a:lnTo>
                    <a:pt x="0" y="10339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2456" tIns="92456" rIns="92456" bIns="394183" numCol="1" spcCol="1270" anchor="t" anchorCtr="0">
              <a:noAutofit/>
            </a:bodyPr>
            <a:lstStyle/>
            <a:p>
              <a:pPr marL="0" lvl="0" indent="0" algn="l" defTabSz="577850">
                <a:lnSpc>
                  <a:spcPct val="90000"/>
                </a:lnSpc>
                <a:spcBef>
                  <a:spcPct val="0"/>
                </a:spcBef>
                <a:spcAft>
                  <a:spcPct val="35000"/>
                </a:spcAft>
                <a:buNone/>
              </a:pPr>
              <a:r>
                <a:rPr lang="da-DK" sz="1300" b="1" kern="1200" dirty="0">
                  <a:latin typeface="Verdana" panose="020B0604030504040204" pitchFamily="34" charset="0"/>
                  <a:ea typeface="Verdana" panose="020B0604030504040204" pitchFamily="34" charset="0"/>
                </a:rPr>
                <a:t>Behovsafklaring</a:t>
              </a:r>
            </a:p>
          </p:txBody>
        </p:sp>
        <p:sp>
          <p:nvSpPr>
            <p:cNvPr id="8" name="Kombinationstegning: figur 7">
              <a:extLst>
                <a:ext uri="{FF2B5EF4-FFF2-40B4-BE49-F238E27FC236}">
                  <a16:creationId xmlns:a16="http://schemas.microsoft.com/office/drawing/2014/main" id="{40EF668F-8673-4C33-825E-13634F563149}"/>
                </a:ext>
              </a:extLst>
            </p:cNvPr>
            <p:cNvSpPr/>
            <p:nvPr/>
          </p:nvSpPr>
          <p:spPr>
            <a:xfrm>
              <a:off x="1040747" y="2233012"/>
              <a:ext cx="1723261" cy="972562"/>
            </a:xfrm>
            <a:custGeom>
              <a:avLst/>
              <a:gdLst>
                <a:gd name="connsiteX0" fmla="*/ 0 w 1723261"/>
                <a:gd name="connsiteY0" fmla="*/ 97256 h 972562"/>
                <a:gd name="connsiteX1" fmla="*/ 97256 w 1723261"/>
                <a:gd name="connsiteY1" fmla="*/ 0 h 972562"/>
                <a:gd name="connsiteX2" fmla="*/ 1626005 w 1723261"/>
                <a:gd name="connsiteY2" fmla="*/ 0 h 972562"/>
                <a:gd name="connsiteX3" fmla="*/ 1723261 w 1723261"/>
                <a:gd name="connsiteY3" fmla="*/ 97256 h 972562"/>
                <a:gd name="connsiteX4" fmla="*/ 1723261 w 1723261"/>
                <a:gd name="connsiteY4" fmla="*/ 875306 h 972562"/>
                <a:gd name="connsiteX5" fmla="*/ 1626005 w 1723261"/>
                <a:gd name="connsiteY5" fmla="*/ 972562 h 972562"/>
                <a:gd name="connsiteX6" fmla="*/ 97256 w 1723261"/>
                <a:gd name="connsiteY6" fmla="*/ 972562 h 972562"/>
                <a:gd name="connsiteX7" fmla="*/ 0 w 1723261"/>
                <a:gd name="connsiteY7" fmla="*/ 875306 h 972562"/>
                <a:gd name="connsiteX8" fmla="*/ 0 w 1723261"/>
                <a:gd name="connsiteY8" fmla="*/ 97256 h 9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972562">
                  <a:moveTo>
                    <a:pt x="0" y="97256"/>
                  </a:moveTo>
                  <a:cubicBezTo>
                    <a:pt x="0" y="43543"/>
                    <a:pt x="43543" y="0"/>
                    <a:pt x="97256" y="0"/>
                  </a:cubicBezTo>
                  <a:lnTo>
                    <a:pt x="1626005" y="0"/>
                  </a:lnTo>
                  <a:cubicBezTo>
                    <a:pt x="1679718" y="0"/>
                    <a:pt x="1723261" y="43543"/>
                    <a:pt x="1723261" y="97256"/>
                  </a:cubicBezTo>
                  <a:lnTo>
                    <a:pt x="1723261" y="875306"/>
                  </a:lnTo>
                  <a:cubicBezTo>
                    <a:pt x="1723261" y="929019"/>
                    <a:pt x="1679718" y="972562"/>
                    <a:pt x="1626005" y="972562"/>
                  </a:cubicBezTo>
                  <a:lnTo>
                    <a:pt x="97256" y="972562"/>
                  </a:lnTo>
                  <a:cubicBezTo>
                    <a:pt x="43543" y="972562"/>
                    <a:pt x="0" y="929019"/>
                    <a:pt x="0" y="875306"/>
                  </a:cubicBezTo>
                  <a:lnTo>
                    <a:pt x="0" y="97256"/>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20941" tIns="120941" rIns="120941" bIns="120941" numCol="1" spcCol="1270" anchor="t" anchorCtr="0">
              <a:noAutofit/>
            </a:bodyPr>
            <a:lstStyle/>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Arbejde påbegyndes</a:t>
              </a:r>
            </a:p>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Nedsættelse af et S-udvalg</a:t>
              </a:r>
            </a:p>
          </p:txBody>
        </p:sp>
        <p:sp>
          <p:nvSpPr>
            <p:cNvPr id="9" name="Kombinationstegning: figur 8">
              <a:extLst>
                <a:ext uri="{FF2B5EF4-FFF2-40B4-BE49-F238E27FC236}">
                  <a16:creationId xmlns:a16="http://schemas.microsoft.com/office/drawing/2014/main" id="{7E49FC68-56FD-4724-A2AA-85FADDF9BC2E}"/>
                </a:ext>
              </a:extLst>
            </p:cNvPr>
            <p:cNvSpPr/>
            <p:nvPr/>
          </p:nvSpPr>
          <p:spPr>
            <a:xfrm>
              <a:off x="2672292" y="1673838"/>
              <a:ext cx="553829" cy="429042"/>
            </a:xfrm>
            <a:custGeom>
              <a:avLst/>
              <a:gdLst>
                <a:gd name="connsiteX0" fmla="*/ 0 w 553829"/>
                <a:gd name="connsiteY0" fmla="*/ 85808 h 429042"/>
                <a:gd name="connsiteX1" fmla="*/ 339308 w 553829"/>
                <a:gd name="connsiteY1" fmla="*/ 85808 h 429042"/>
                <a:gd name="connsiteX2" fmla="*/ 339308 w 553829"/>
                <a:gd name="connsiteY2" fmla="*/ 0 h 429042"/>
                <a:gd name="connsiteX3" fmla="*/ 553829 w 553829"/>
                <a:gd name="connsiteY3" fmla="*/ 214521 h 429042"/>
                <a:gd name="connsiteX4" fmla="*/ 339308 w 553829"/>
                <a:gd name="connsiteY4" fmla="*/ 429042 h 429042"/>
                <a:gd name="connsiteX5" fmla="*/ 339308 w 553829"/>
                <a:gd name="connsiteY5" fmla="*/ 343234 h 429042"/>
                <a:gd name="connsiteX6" fmla="*/ 0 w 553829"/>
                <a:gd name="connsiteY6" fmla="*/ 343234 h 429042"/>
                <a:gd name="connsiteX7" fmla="*/ 0 w 553829"/>
                <a:gd name="connsiteY7" fmla="*/ 85808 h 4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829" h="429042">
                  <a:moveTo>
                    <a:pt x="0" y="85808"/>
                  </a:moveTo>
                  <a:lnTo>
                    <a:pt x="339308" y="85808"/>
                  </a:lnTo>
                  <a:lnTo>
                    <a:pt x="339308" y="0"/>
                  </a:lnTo>
                  <a:lnTo>
                    <a:pt x="553829" y="214521"/>
                  </a:lnTo>
                  <a:lnTo>
                    <a:pt x="339308" y="429042"/>
                  </a:lnTo>
                  <a:lnTo>
                    <a:pt x="339308" y="343234"/>
                  </a:lnTo>
                  <a:lnTo>
                    <a:pt x="0" y="343234"/>
                  </a:lnTo>
                  <a:lnTo>
                    <a:pt x="0" y="85808"/>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85808" rIns="128713" bIns="85808" numCol="1" spcCol="1270" anchor="ctr" anchorCtr="0">
              <a:noAutofit/>
            </a:bodyPr>
            <a:lstStyle/>
            <a:p>
              <a:pPr marL="0" lvl="0" indent="0" algn="ctr" defTabSz="444500">
                <a:lnSpc>
                  <a:spcPct val="90000"/>
                </a:lnSpc>
                <a:spcBef>
                  <a:spcPct val="0"/>
                </a:spcBef>
                <a:spcAft>
                  <a:spcPct val="35000"/>
                </a:spcAft>
                <a:buNone/>
              </a:pPr>
              <a:endParaRPr lang="da-DK" sz="1000" kern="1200"/>
            </a:p>
          </p:txBody>
        </p:sp>
        <p:sp>
          <p:nvSpPr>
            <p:cNvPr id="10" name="Kombinationstegning: figur 9">
              <a:extLst>
                <a:ext uri="{FF2B5EF4-FFF2-40B4-BE49-F238E27FC236}">
                  <a16:creationId xmlns:a16="http://schemas.microsoft.com/office/drawing/2014/main" id="{14AEA6DE-C287-4B4C-BB5F-915D1AEAA0F9}"/>
                </a:ext>
              </a:extLst>
            </p:cNvPr>
            <p:cNvSpPr/>
            <p:nvPr/>
          </p:nvSpPr>
          <p:spPr>
            <a:xfrm>
              <a:off x="3456012" y="1543707"/>
              <a:ext cx="1723261" cy="1033957"/>
            </a:xfrm>
            <a:custGeom>
              <a:avLst/>
              <a:gdLst>
                <a:gd name="connsiteX0" fmla="*/ 0 w 1723261"/>
                <a:gd name="connsiteY0" fmla="*/ 103396 h 1033957"/>
                <a:gd name="connsiteX1" fmla="*/ 103396 w 1723261"/>
                <a:gd name="connsiteY1" fmla="*/ 0 h 1033957"/>
                <a:gd name="connsiteX2" fmla="*/ 1619865 w 1723261"/>
                <a:gd name="connsiteY2" fmla="*/ 0 h 1033957"/>
                <a:gd name="connsiteX3" fmla="*/ 1723261 w 1723261"/>
                <a:gd name="connsiteY3" fmla="*/ 103396 h 1033957"/>
                <a:gd name="connsiteX4" fmla="*/ 1723261 w 1723261"/>
                <a:gd name="connsiteY4" fmla="*/ 930561 h 1033957"/>
                <a:gd name="connsiteX5" fmla="*/ 1619865 w 1723261"/>
                <a:gd name="connsiteY5" fmla="*/ 1033957 h 1033957"/>
                <a:gd name="connsiteX6" fmla="*/ 103396 w 1723261"/>
                <a:gd name="connsiteY6" fmla="*/ 1033957 h 1033957"/>
                <a:gd name="connsiteX7" fmla="*/ 0 w 1723261"/>
                <a:gd name="connsiteY7" fmla="*/ 930561 h 1033957"/>
                <a:gd name="connsiteX8" fmla="*/ 0 w 1723261"/>
                <a:gd name="connsiteY8" fmla="*/ 103396 h 103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1033957">
                  <a:moveTo>
                    <a:pt x="0" y="103396"/>
                  </a:moveTo>
                  <a:cubicBezTo>
                    <a:pt x="0" y="46292"/>
                    <a:pt x="46292" y="0"/>
                    <a:pt x="103396" y="0"/>
                  </a:cubicBezTo>
                  <a:lnTo>
                    <a:pt x="1619865" y="0"/>
                  </a:lnTo>
                  <a:cubicBezTo>
                    <a:pt x="1676969" y="0"/>
                    <a:pt x="1723261" y="46292"/>
                    <a:pt x="1723261" y="103396"/>
                  </a:cubicBezTo>
                  <a:lnTo>
                    <a:pt x="1723261" y="930561"/>
                  </a:lnTo>
                  <a:cubicBezTo>
                    <a:pt x="1723261" y="987665"/>
                    <a:pt x="1676969" y="1033957"/>
                    <a:pt x="1619865" y="1033957"/>
                  </a:cubicBezTo>
                  <a:lnTo>
                    <a:pt x="103396" y="1033957"/>
                  </a:lnTo>
                  <a:cubicBezTo>
                    <a:pt x="46292" y="1033957"/>
                    <a:pt x="0" y="987665"/>
                    <a:pt x="0" y="930561"/>
                  </a:cubicBezTo>
                  <a:lnTo>
                    <a:pt x="0" y="10339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2456" tIns="92456" rIns="92456" bIns="394183" numCol="1" spcCol="1270" anchor="t" anchorCtr="0">
              <a:noAutofit/>
            </a:bodyPr>
            <a:lstStyle/>
            <a:p>
              <a:pPr marL="0" lvl="0" indent="0" algn="l" defTabSz="577850">
                <a:lnSpc>
                  <a:spcPct val="90000"/>
                </a:lnSpc>
                <a:spcBef>
                  <a:spcPct val="0"/>
                </a:spcBef>
                <a:spcAft>
                  <a:spcPct val="35000"/>
                </a:spcAft>
                <a:buNone/>
              </a:pPr>
              <a:r>
                <a:rPr lang="da-DK" sz="1300" b="1" kern="1200" dirty="0">
                  <a:latin typeface="Verdana" panose="020B0604030504040204" pitchFamily="34" charset="0"/>
                  <a:ea typeface="Verdana" panose="020B0604030504040204" pitchFamily="34" charset="0"/>
                </a:rPr>
                <a:t>Afgrænsning og fokus for arbejdsplan</a:t>
              </a:r>
            </a:p>
          </p:txBody>
        </p:sp>
        <p:sp>
          <p:nvSpPr>
            <p:cNvPr id="11" name="Kombinationstegning: figur 10">
              <a:extLst>
                <a:ext uri="{FF2B5EF4-FFF2-40B4-BE49-F238E27FC236}">
                  <a16:creationId xmlns:a16="http://schemas.microsoft.com/office/drawing/2014/main" id="{FCF279A6-0CCB-459D-9F2E-3A0D1118D6BC}"/>
                </a:ext>
              </a:extLst>
            </p:cNvPr>
            <p:cNvSpPr/>
            <p:nvPr/>
          </p:nvSpPr>
          <p:spPr>
            <a:xfrm>
              <a:off x="3808970" y="2233012"/>
              <a:ext cx="1723261" cy="972562"/>
            </a:xfrm>
            <a:custGeom>
              <a:avLst/>
              <a:gdLst>
                <a:gd name="connsiteX0" fmla="*/ 0 w 1723261"/>
                <a:gd name="connsiteY0" fmla="*/ 97256 h 972562"/>
                <a:gd name="connsiteX1" fmla="*/ 97256 w 1723261"/>
                <a:gd name="connsiteY1" fmla="*/ 0 h 972562"/>
                <a:gd name="connsiteX2" fmla="*/ 1626005 w 1723261"/>
                <a:gd name="connsiteY2" fmla="*/ 0 h 972562"/>
                <a:gd name="connsiteX3" fmla="*/ 1723261 w 1723261"/>
                <a:gd name="connsiteY3" fmla="*/ 97256 h 972562"/>
                <a:gd name="connsiteX4" fmla="*/ 1723261 w 1723261"/>
                <a:gd name="connsiteY4" fmla="*/ 875306 h 972562"/>
                <a:gd name="connsiteX5" fmla="*/ 1626005 w 1723261"/>
                <a:gd name="connsiteY5" fmla="*/ 972562 h 972562"/>
                <a:gd name="connsiteX6" fmla="*/ 97256 w 1723261"/>
                <a:gd name="connsiteY6" fmla="*/ 972562 h 972562"/>
                <a:gd name="connsiteX7" fmla="*/ 0 w 1723261"/>
                <a:gd name="connsiteY7" fmla="*/ 875306 h 972562"/>
                <a:gd name="connsiteX8" fmla="*/ 0 w 1723261"/>
                <a:gd name="connsiteY8" fmla="*/ 97256 h 9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972562">
                  <a:moveTo>
                    <a:pt x="0" y="97256"/>
                  </a:moveTo>
                  <a:cubicBezTo>
                    <a:pt x="0" y="43543"/>
                    <a:pt x="43543" y="0"/>
                    <a:pt x="97256" y="0"/>
                  </a:cubicBezTo>
                  <a:lnTo>
                    <a:pt x="1626005" y="0"/>
                  </a:lnTo>
                  <a:cubicBezTo>
                    <a:pt x="1679718" y="0"/>
                    <a:pt x="1723261" y="43543"/>
                    <a:pt x="1723261" y="97256"/>
                  </a:cubicBezTo>
                  <a:lnTo>
                    <a:pt x="1723261" y="875306"/>
                  </a:lnTo>
                  <a:cubicBezTo>
                    <a:pt x="1723261" y="929019"/>
                    <a:pt x="1679718" y="972562"/>
                    <a:pt x="1626005" y="972562"/>
                  </a:cubicBezTo>
                  <a:lnTo>
                    <a:pt x="97256" y="972562"/>
                  </a:lnTo>
                  <a:cubicBezTo>
                    <a:pt x="43543" y="972562"/>
                    <a:pt x="0" y="929019"/>
                    <a:pt x="0" y="875306"/>
                  </a:cubicBezTo>
                  <a:lnTo>
                    <a:pt x="0" y="97256"/>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20941" tIns="120941" rIns="120941" bIns="120941" numCol="1" spcCol="1270" anchor="t" anchorCtr="0">
              <a:noAutofit/>
            </a:bodyPr>
            <a:lstStyle/>
            <a:p>
              <a:pPr marL="114300" lvl="1" indent="-114300" defTabSz="577850">
                <a:lnSpc>
                  <a:spcPct val="90000"/>
                </a:lnSpc>
                <a:spcBef>
                  <a:spcPct val="0"/>
                </a:spcBef>
                <a:spcAft>
                  <a:spcPct val="15000"/>
                </a:spcAft>
                <a:buFontTx/>
                <a:buChar char="•"/>
              </a:pPr>
              <a:r>
                <a:rPr lang="da-DK" sz="1300" dirty="0">
                  <a:latin typeface="Verdana" panose="020B0604030504040204" pitchFamily="34" charset="0"/>
                  <a:ea typeface="Verdana" panose="020B0604030504040204" pitchFamily="34" charset="0"/>
                </a:rPr>
                <a:t>Strategien og a</a:t>
              </a:r>
              <a:r>
                <a:rPr lang="da-DK" sz="1300" kern="1200" dirty="0">
                  <a:latin typeface="Verdana" panose="020B0604030504040204" pitchFamily="34" charset="0"/>
                  <a:ea typeface="Verdana" panose="020B0604030504040204" pitchFamily="34" charset="0"/>
                </a:rPr>
                <a:t>rbejdsområde fastlægges. Den revideres løbende.</a:t>
              </a:r>
            </a:p>
          </p:txBody>
        </p:sp>
        <p:sp>
          <p:nvSpPr>
            <p:cNvPr id="12" name="Kombinationstegning: figur 11">
              <a:extLst>
                <a:ext uri="{FF2B5EF4-FFF2-40B4-BE49-F238E27FC236}">
                  <a16:creationId xmlns:a16="http://schemas.microsoft.com/office/drawing/2014/main" id="{40F8D437-7138-4CDB-90D6-3287121ED8EA}"/>
                </a:ext>
              </a:extLst>
            </p:cNvPr>
            <p:cNvSpPr/>
            <p:nvPr/>
          </p:nvSpPr>
          <p:spPr>
            <a:xfrm>
              <a:off x="5440515" y="1673838"/>
              <a:ext cx="553829" cy="429042"/>
            </a:xfrm>
            <a:custGeom>
              <a:avLst/>
              <a:gdLst>
                <a:gd name="connsiteX0" fmla="*/ 0 w 553829"/>
                <a:gd name="connsiteY0" fmla="*/ 85808 h 429042"/>
                <a:gd name="connsiteX1" fmla="*/ 339308 w 553829"/>
                <a:gd name="connsiteY1" fmla="*/ 85808 h 429042"/>
                <a:gd name="connsiteX2" fmla="*/ 339308 w 553829"/>
                <a:gd name="connsiteY2" fmla="*/ 0 h 429042"/>
                <a:gd name="connsiteX3" fmla="*/ 553829 w 553829"/>
                <a:gd name="connsiteY3" fmla="*/ 214521 h 429042"/>
                <a:gd name="connsiteX4" fmla="*/ 339308 w 553829"/>
                <a:gd name="connsiteY4" fmla="*/ 429042 h 429042"/>
                <a:gd name="connsiteX5" fmla="*/ 339308 w 553829"/>
                <a:gd name="connsiteY5" fmla="*/ 343234 h 429042"/>
                <a:gd name="connsiteX6" fmla="*/ 0 w 553829"/>
                <a:gd name="connsiteY6" fmla="*/ 343234 h 429042"/>
                <a:gd name="connsiteX7" fmla="*/ 0 w 553829"/>
                <a:gd name="connsiteY7" fmla="*/ 85808 h 4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829" h="429042">
                  <a:moveTo>
                    <a:pt x="0" y="85808"/>
                  </a:moveTo>
                  <a:lnTo>
                    <a:pt x="339308" y="85808"/>
                  </a:lnTo>
                  <a:lnTo>
                    <a:pt x="339308" y="0"/>
                  </a:lnTo>
                  <a:lnTo>
                    <a:pt x="553829" y="214521"/>
                  </a:lnTo>
                  <a:lnTo>
                    <a:pt x="339308" y="429042"/>
                  </a:lnTo>
                  <a:lnTo>
                    <a:pt x="339308" y="343234"/>
                  </a:lnTo>
                  <a:lnTo>
                    <a:pt x="0" y="343234"/>
                  </a:lnTo>
                  <a:lnTo>
                    <a:pt x="0" y="85808"/>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85808" rIns="128713" bIns="85808" numCol="1" spcCol="1270" anchor="ctr" anchorCtr="0">
              <a:noAutofit/>
            </a:bodyPr>
            <a:lstStyle/>
            <a:p>
              <a:pPr marL="0" lvl="0" indent="0" algn="ctr" defTabSz="444500">
                <a:lnSpc>
                  <a:spcPct val="90000"/>
                </a:lnSpc>
                <a:spcBef>
                  <a:spcPct val="0"/>
                </a:spcBef>
                <a:spcAft>
                  <a:spcPct val="35000"/>
                </a:spcAft>
                <a:buNone/>
              </a:pPr>
              <a:endParaRPr lang="da-DK" sz="1000" kern="1200" dirty="0"/>
            </a:p>
          </p:txBody>
        </p:sp>
        <p:sp>
          <p:nvSpPr>
            <p:cNvPr id="13" name="Kombinationstegning: figur 12">
              <a:extLst>
                <a:ext uri="{FF2B5EF4-FFF2-40B4-BE49-F238E27FC236}">
                  <a16:creationId xmlns:a16="http://schemas.microsoft.com/office/drawing/2014/main" id="{20CC6143-09B9-4411-88BD-F401AD3C1D66}"/>
                </a:ext>
              </a:extLst>
            </p:cNvPr>
            <p:cNvSpPr/>
            <p:nvPr/>
          </p:nvSpPr>
          <p:spPr>
            <a:xfrm>
              <a:off x="6224235" y="1543707"/>
              <a:ext cx="1723261" cy="1033957"/>
            </a:xfrm>
            <a:custGeom>
              <a:avLst/>
              <a:gdLst>
                <a:gd name="connsiteX0" fmla="*/ 0 w 1723261"/>
                <a:gd name="connsiteY0" fmla="*/ 103396 h 1033957"/>
                <a:gd name="connsiteX1" fmla="*/ 103396 w 1723261"/>
                <a:gd name="connsiteY1" fmla="*/ 0 h 1033957"/>
                <a:gd name="connsiteX2" fmla="*/ 1619865 w 1723261"/>
                <a:gd name="connsiteY2" fmla="*/ 0 h 1033957"/>
                <a:gd name="connsiteX3" fmla="*/ 1723261 w 1723261"/>
                <a:gd name="connsiteY3" fmla="*/ 103396 h 1033957"/>
                <a:gd name="connsiteX4" fmla="*/ 1723261 w 1723261"/>
                <a:gd name="connsiteY4" fmla="*/ 930561 h 1033957"/>
                <a:gd name="connsiteX5" fmla="*/ 1619865 w 1723261"/>
                <a:gd name="connsiteY5" fmla="*/ 1033957 h 1033957"/>
                <a:gd name="connsiteX6" fmla="*/ 103396 w 1723261"/>
                <a:gd name="connsiteY6" fmla="*/ 1033957 h 1033957"/>
                <a:gd name="connsiteX7" fmla="*/ 0 w 1723261"/>
                <a:gd name="connsiteY7" fmla="*/ 930561 h 1033957"/>
                <a:gd name="connsiteX8" fmla="*/ 0 w 1723261"/>
                <a:gd name="connsiteY8" fmla="*/ 103396 h 103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1033957">
                  <a:moveTo>
                    <a:pt x="0" y="103396"/>
                  </a:moveTo>
                  <a:cubicBezTo>
                    <a:pt x="0" y="46292"/>
                    <a:pt x="46292" y="0"/>
                    <a:pt x="103396" y="0"/>
                  </a:cubicBezTo>
                  <a:lnTo>
                    <a:pt x="1619865" y="0"/>
                  </a:lnTo>
                  <a:cubicBezTo>
                    <a:pt x="1676969" y="0"/>
                    <a:pt x="1723261" y="46292"/>
                    <a:pt x="1723261" y="103396"/>
                  </a:cubicBezTo>
                  <a:lnTo>
                    <a:pt x="1723261" y="930561"/>
                  </a:lnTo>
                  <a:cubicBezTo>
                    <a:pt x="1723261" y="987665"/>
                    <a:pt x="1676969" y="1033957"/>
                    <a:pt x="1619865" y="1033957"/>
                  </a:cubicBezTo>
                  <a:lnTo>
                    <a:pt x="103396" y="1033957"/>
                  </a:lnTo>
                  <a:cubicBezTo>
                    <a:pt x="46292" y="1033957"/>
                    <a:pt x="0" y="987665"/>
                    <a:pt x="0" y="930561"/>
                  </a:cubicBezTo>
                  <a:lnTo>
                    <a:pt x="0" y="10339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2456" tIns="92456" rIns="92456" bIns="394183" numCol="1" spcCol="1270" anchor="t" anchorCtr="0">
              <a:noAutofit/>
            </a:bodyPr>
            <a:lstStyle/>
            <a:p>
              <a:pPr marL="0" lvl="0" indent="0" algn="l" defTabSz="577850">
                <a:lnSpc>
                  <a:spcPct val="90000"/>
                </a:lnSpc>
                <a:spcBef>
                  <a:spcPct val="0"/>
                </a:spcBef>
                <a:spcAft>
                  <a:spcPct val="35000"/>
                </a:spcAft>
                <a:buNone/>
              </a:pPr>
              <a:r>
                <a:rPr lang="da-DK" sz="1300" b="1" kern="1200" dirty="0">
                  <a:latin typeface="Verdana" panose="020B0604030504040204" pitchFamily="34" charset="0"/>
                  <a:ea typeface="Verdana" panose="020B0604030504040204" pitchFamily="34" charset="0"/>
                </a:rPr>
                <a:t>Udvikling af nye standarder eller revision af gamle</a:t>
              </a:r>
            </a:p>
          </p:txBody>
        </p:sp>
        <p:sp>
          <p:nvSpPr>
            <p:cNvPr id="14" name="Kombinationstegning: figur 13">
              <a:extLst>
                <a:ext uri="{FF2B5EF4-FFF2-40B4-BE49-F238E27FC236}">
                  <a16:creationId xmlns:a16="http://schemas.microsoft.com/office/drawing/2014/main" id="{B56336CE-12F2-4DDB-9E82-AE6B45B515DE}"/>
                </a:ext>
              </a:extLst>
            </p:cNvPr>
            <p:cNvSpPr/>
            <p:nvPr/>
          </p:nvSpPr>
          <p:spPr>
            <a:xfrm>
              <a:off x="6577193" y="2233012"/>
              <a:ext cx="1723261" cy="972562"/>
            </a:xfrm>
            <a:custGeom>
              <a:avLst/>
              <a:gdLst>
                <a:gd name="connsiteX0" fmla="*/ 0 w 1723261"/>
                <a:gd name="connsiteY0" fmla="*/ 97256 h 972562"/>
                <a:gd name="connsiteX1" fmla="*/ 97256 w 1723261"/>
                <a:gd name="connsiteY1" fmla="*/ 0 h 972562"/>
                <a:gd name="connsiteX2" fmla="*/ 1626005 w 1723261"/>
                <a:gd name="connsiteY2" fmla="*/ 0 h 972562"/>
                <a:gd name="connsiteX3" fmla="*/ 1723261 w 1723261"/>
                <a:gd name="connsiteY3" fmla="*/ 97256 h 972562"/>
                <a:gd name="connsiteX4" fmla="*/ 1723261 w 1723261"/>
                <a:gd name="connsiteY4" fmla="*/ 875306 h 972562"/>
                <a:gd name="connsiteX5" fmla="*/ 1626005 w 1723261"/>
                <a:gd name="connsiteY5" fmla="*/ 972562 h 972562"/>
                <a:gd name="connsiteX6" fmla="*/ 97256 w 1723261"/>
                <a:gd name="connsiteY6" fmla="*/ 972562 h 972562"/>
                <a:gd name="connsiteX7" fmla="*/ 0 w 1723261"/>
                <a:gd name="connsiteY7" fmla="*/ 875306 h 972562"/>
                <a:gd name="connsiteX8" fmla="*/ 0 w 1723261"/>
                <a:gd name="connsiteY8" fmla="*/ 97256 h 9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972562">
                  <a:moveTo>
                    <a:pt x="0" y="97256"/>
                  </a:moveTo>
                  <a:cubicBezTo>
                    <a:pt x="0" y="43543"/>
                    <a:pt x="43543" y="0"/>
                    <a:pt x="97256" y="0"/>
                  </a:cubicBezTo>
                  <a:lnTo>
                    <a:pt x="1626005" y="0"/>
                  </a:lnTo>
                  <a:cubicBezTo>
                    <a:pt x="1679718" y="0"/>
                    <a:pt x="1723261" y="43543"/>
                    <a:pt x="1723261" y="97256"/>
                  </a:cubicBezTo>
                  <a:lnTo>
                    <a:pt x="1723261" y="875306"/>
                  </a:lnTo>
                  <a:cubicBezTo>
                    <a:pt x="1723261" y="929019"/>
                    <a:pt x="1679718" y="972562"/>
                    <a:pt x="1626005" y="972562"/>
                  </a:cubicBezTo>
                  <a:lnTo>
                    <a:pt x="97256" y="972562"/>
                  </a:lnTo>
                  <a:cubicBezTo>
                    <a:pt x="43543" y="972562"/>
                    <a:pt x="0" y="929019"/>
                    <a:pt x="0" y="875306"/>
                  </a:cubicBezTo>
                  <a:lnTo>
                    <a:pt x="0" y="97256"/>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20941" tIns="120941" rIns="120941" bIns="120941" numCol="1" spcCol="1270" anchor="t" anchorCtr="0">
              <a:noAutofit/>
            </a:bodyPr>
            <a:lstStyle/>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Forslag til europæiske eller </a:t>
              </a:r>
              <a:r>
                <a:rPr lang="da-DK" sz="1300" kern="1200" dirty="0" err="1">
                  <a:latin typeface="Verdana" panose="020B0604030504040204" pitchFamily="34" charset="0"/>
                  <a:ea typeface="Verdana" panose="020B0604030504040204" pitchFamily="34" charset="0"/>
                </a:rPr>
                <a:t>int</a:t>
              </a:r>
              <a:r>
                <a:rPr lang="da-DK" sz="1300" kern="1200" dirty="0">
                  <a:latin typeface="Verdana" panose="020B0604030504040204" pitchFamily="34" charset="0"/>
                  <a:ea typeface="Verdana" panose="020B0604030504040204" pitchFamily="34" charset="0"/>
                </a:rPr>
                <a:t>. standarder opnås via </a:t>
              </a:r>
              <a:r>
                <a:rPr lang="da-DK" sz="1300" dirty="0">
                  <a:latin typeface="Verdana" panose="020B0604030504040204" pitchFamily="34" charset="0"/>
                  <a:ea typeface="Verdana" panose="020B0604030504040204" pitchFamily="34" charset="0"/>
                </a:rPr>
                <a:t>konsensus</a:t>
              </a:r>
              <a:endParaRPr lang="da-DK" sz="1300" kern="1200" dirty="0">
                <a:latin typeface="Verdana" panose="020B0604030504040204" pitchFamily="34" charset="0"/>
                <a:ea typeface="Verdana" panose="020B0604030504040204" pitchFamily="34" charset="0"/>
              </a:endParaRPr>
            </a:p>
          </p:txBody>
        </p:sp>
      </p:grpSp>
      <p:grpSp>
        <p:nvGrpSpPr>
          <p:cNvPr id="15" name="Gruppe 14">
            <a:extLst>
              <a:ext uri="{FF2B5EF4-FFF2-40B4-BE49-F238E27FC236}">
                <a16:creationId xmlns:a16="http://schemas.microsoft.com/office/drawing/2014/main" id="{B35D00AD-3776-4D36-B534-67E10F839F66}"/>
              </a:ext>
            </a:extLst>
          </p:cNvPr>
          <p:cNvGrpSpPr/>
          <p:nvPr/>
        </p:nvGrpSpPr>
        <p:grpSpPr>
          <a:xfrm>
            <a:off x="3598871" y="4085174"/>
            <a:ext cx="5060611" cy="1843305"/>
            <a:chOff x="687790" y="1543707"/>
            <a:chExt cx="4844441" cy="1661867"/>
          </a:xfrm>
        </p:grpSpPr>
        <p:sp>
          <p:nvSpPr>
            <p:cNvPr id="16" name="Kombinationstegning: figur 15">
              <a:extLst>
                <a:ext uri="{FF2B5EF4-FFF2-40B4-BE49-F238E27FC236}">
                  <a16:creationId xmlns:a16="http://schemas.microsoft.com/office/drawing/2014/main" id="{745203C8-2577-4144-AD92-FD07400F3226}"/>
                </a:ext>
              </a:extLst>
            </p:cNvPr>
            <p:cNvSpPr/>
            <p:nvPr/>
          </p:nvSpPr>
          <p:spPr>
            <a:xfrm>
              <a:off x="687790" y="1543707"/>
              <a:ext cx="1723261" cy="1033957"/>
            </a:xfrm>
            <a:custGeom>
              <a:avLst/>
              <a:gdLst>
                <a:gd name="connsiteX0" fmla="*/ 0 w 1723261"/>
                <a:gd name="connsiteY0" fmla="*/ 103396 h 1033957"/>
                <a:gd name="connsiteX1" fmla="*/ 103396 w 1723261"/>
                <a:gd name="connsiteY1" fmla="*/ 0 h 1033957"/>
                <a:gd name="connsiteX2" fmla="*/ 1619865 w 1723261"/>
                <a:gd name="connsiteY2" fmla="*/ 0 h 1033957"/>
                <a:gd name="connsiteX3" fmla="*/ 1723261 w 1723261"/>
                <a:gd name="connsiteY3" fmla="*/ 103396 h 1033957"/>
                <a:gd name="connsiteX4" fmla="*/ 1723261 w 1723261"/>
                <a:gd name="connsiteY4" fmla="*/ 930561 h 1033957"/>
                <a:gd name="connsiteX5" fmla="*/ 1619865 w 1723261"/>
                <a:gd name="connsiteY5" fmla="*/ 1033957 h 1033957"/>
                <a:gd name="connsiteX6" fmla="*/ 103396 w 1723261"/>
                <a:gd name="connsiteY6" fmla="*/ 1033957 h 1033957"/>
                <a:gd name="connsiteX7" fmla="*/ 0 w 1723261"/>
                <a:gd name="connsiteY7" fmla="*/ 930561 h 1033957"/>
                <a:gd name="connsiteX8" fmla="*/ 0 w 1723261"/>
                <a:gd name="connsiteY8" fmla="*/ 103396 h 103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1033957">
                  <a:moveTo>
                    <a:pt x="0" y="103396"/>
                  </a:moveTo>
                  <a:cubicBezTo>
                    <a:pt x="0" y="46292"/>
                    <a:pt x="46292" y="0"/>
                    <a:pt x="103396" y="0"/>
                  </a:cubicBezTo>
                  <a:lnTo>
                    <a:pt x="1619865" y="0"/>
                  </a:lnTo>
                  <a:cubicBezTo>
                    <a:pt x="1676969" y="0"/>
                    <a:pt x="1723261" y="46292"/>
                    <a:pt x="1723261" y="103396"/>
                  </a:cubicBezTo>
                  <a:lnTo>
                    <a:pt x="1723261" y="930561"/>
                  </a:lnTo>
                  <a:cubicBezTo>
                    <a:pt x="1723261" y="987665"/>
                    <a:pt x="1676969" y="1033957"/>
                    <a:pt x="1619865" y="1033957"/>
                  </a:cubicBezTo>
                  <a:lnTo>
                    <a:pt x="103396" y="1033957"/>
                  </a:lnTo>
                  <a:cubicBezTo>
                    <a:pt x="46292" y="1033957"/>
                    <a:pt x="0" y="987665"/>
                    <a:pt x="0" y="930561"/>
                  </a:cubicBezTo>
                  <a:lnTo>
                    <a:pt x="0" y="10339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2456" tIns="92456" rIns="92456" bIns="394183" numCol="1" spcCol="1270" anchor="t" anchorCtr="0">
              <a:noAutofit/>
            </a:bodyPr>
            <a:lstStyle/>
            <a:p>
              <a:pPr marL="0" lvl="0" indent="0" algn="l" defTabSz="577850">
                <a:lnSpc>
                  <a:spcPct val="90000"/>
                </a:lnSpc>
                <a:spcBef>
                  <a:spcPct val="0"/>
                </a:spcBef>
                <a:spcAft>
                  <a:spcPct val="35000"/>
                </a:spcAft>
                <a:buNone/>
              </a:pPr>
              <a:r>
                <a:rPr lang="da-DK" sz="1300" b="1" kern="1200" dirty="0">
                  <a:latin typeface="Verdana" panose="020B0604030504040204" pitchFamily="34" charset="0"/>
                  <a:ea typeface="Verdana" panose="020B0604030504040204" pitchFamily="34" charset="0"/>
                </a:rPr>
                <a:t>Godkendelse</a:t>
              </a:r>
            </a:p>
          </p:txBody>
        </p:sp>
        <p:sp>
          <p:nvSpPr>
            <p:cNvPr id="17" name="Kombinationstegning: figur 16">
              <a:extLst>
                <a:ext uri="{FF2B5EF4-FFF2-40B4-BE49-F238E27FC236}">
                  <a16:creationId xmlns:a16="http://schemas.microsoft.com/office/drawing/2014/main" id="{DDA4024F-BF30-4959-869B-857E2195411C}"/>
                </a:ext>
              </a:extLst>
            </p:cNvPr>
            <p:cNvSpPr/>
            <p:nvPr/>
          </p:nvSpPr>
          <p:spPr>
            <a:xfrm>
              <a:off x="1040747" y="2233012"/>
              <a:ext cx="1723261" cy="972562"/>
            </a:xfrm>
            <a:custGeom>
              <a:avLst/>
              <a:gdLst>
                <a:gd name="connsiteX0" fmla="*/ 0 w 1723261"/>
                <a:gd name="connsiteY0" fmla="*/ 97256 h 972562"/>
                <a:gd name="connsiteX1" fmla="*/ 97256 w 1723261"/>
                <a:gd name="connsiteY1" fmla="*/ 0 h 972562"/>
                <a:gd name="connsiteX2" fmla="*/ 1626005 w 1723261"/>
                <a:gd name="connsiteY2" fmla="*/ 0 h 972562"/>
                <a:gd name="connsiteX3" fmla="*/ 1723261 w 1723261"/>
                <a:gd name="connsiteY3" fmla="*/ 97256 h 972562"/>
                <a:gd name="connsiteX4" fmla="*/ 1723261 w 1723261"/>
                <a:gd name="connsiteY4" fmla="*/ 875306 h 972562"/>
                <a:gd name="connsiteX5" fmla="*/ 1626005 w 1723261"/>
                <a:gd name="connsiteY5" fmla="*/ 972562 h 972562"/>
                <a:gd name="connsiteX6" fmla="*/ 97256 w 1723261"/>
                <a:gd name="connsiteY6" fmla="*/ 972562 h 972562"/>
                <a:gd name="connsiteX7" fmla="*/ 0 w 1723261"/>
                <a:gd name="connsiteY7" fmla="*/ 875306 h 972562"/>
                <a:gd name="connsiteX8" fmla="*/ 0 w 1723261"/>
                <a:gd name="connsiteY8" fmla="*/ 97256 h 9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972562">
                  <a:moveTo>
                    <a:pt x="0" y="97256"/>
                  </a:moveTo>
                  <a:cubicBezTo>
                    <a:pt x="0" y="43543"/>
                    <a:pt x="43543" y="0"/>
                    <a:pt x="97256" y="0"/>
                  </a:cubicBezTo>
                  <a:lnTo>
                    <a:pt x="1626005" y="0"/>
                  </a:lnTo>
                  <a:cubicBezTo>
                    <a:pt x="1679718" y="0"/>
                    <a:pt x="1723261" y="43543"/>
                    <a:pt x="1723261" y="97256"/>
                  </a:cubicBezTo>
                  <a:lnTo>
                    <a:pt x="1723261" y="875306"/>
                  </a:lnTo>
                  <a:cubicBezTo>
                    <a:pt x="1723261" y="929019"/>
                    <a:pt x="1679718" y="972562"/>
                    <a:pt x="1626005" y="972562"/>
                  </a:cubicBezTo>
                  <a:lnTo>
                    <a:pt x="97256" y="972562"/>
                  </a:lnTo>
                  <a:cubicBezTo>
                    <a:pt x="43543" y="972562"/>
                    <a:pt x="0" y="929019"/>
                    <a:pt x="0" y="875306"/>
                  </a:cubicBezTo>
                  <a:lnTo>
                    <a:pt x="0" y="97256"/>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20941" tIns="120941" rIns="120941" bIns="120941" numCol="1" spcCol="1270" anchor="t" anchorCtr="0">
              <a:noAutofit/>
            </a:bodyPr>
            <a:lstStyle/>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Endeligt forslag til standarden indstilles til godkendelse hos DS. </a:t>
              </a:r>
            </a:p>
          </p:txBody>
        </p:sp>
        <p:sp>
          <p:nvSpPr>
            <p:cNvPr id="19" name="Kombinationstegning: figur 18">
              <a:extLst>
                <a:ext uri="{FF2B5EF4-FFF2-40B4-BE49-F238E27FC236}">
                  <a16:creationId xmlns:a16="http://schemas.microsoft.com/office/drawing/2014/main" id="{53836738-84DE-4FA8-BF76-C0C50AA58EA6}"/>
                </a:ext>
              </a:extLst>
            </p:cNvPr>
            <p:cNvSpPr/>
            <p:nvPr/>
          </p:nvSpPr>
          <p:spPr>
            <a:xfrm>
              <a:off x="3456012" y="1543707"/>
              <a:ext cx="1723261" cy="1033957"/>
            </a:xfrm>
            <a:custGeom>
              <a:avLst/>
              <a:gdLst>
                <a:gd name="connsiteX0" fmla="*/ 0 w 1723261"/>
                <a:gd name="connsiteY0" fmla="*/ 103396 h 1033957"/>
                <a:gd name="connsiteX1" fmla="*/ 103396 w 1723261"/>
                <a:gd name="connsiteY1" fmla="*/ 0 h 1033957"/>
                <a:gd name="connsiteX2" fmla="*/ 1619865 w 1723261"/>
                <a:gd name="connsiteY2" fmla="*/ 0 h 1033957"/>
                <a:gd name="connsiteX3" fmla="*/ 1723261 w 1723261"/>
                <a:gd name="connsiteY3" fmla="*/ 103396 h 1033957"/>
                <a:gd name="connsiteX4" fmla="*/ 1723261 w 1723261"/>
                <a:gd name="connsiteY4" fmla="*/ 930561 h 1033957"/>
                <a:gd name="connsiteX5" fmla="*/ 1619865 w 1723261"/>
                <a:gd name="connsiteY5" fmla="*/ 1033957 h 1033957"/>
                <a:gd name="connsiteX6" fmla="*/ 103396 w 1723261"/>
                <a:gd name="connsiteY6" fmla="*/ 1033957 h 1033957"/>
                <a:gd name="connsiteX7" fmla="*/ 0 w 1723261"/>
                <a:gd name="connsiteY7" fmla="*/ 930561 h 1033957"/>
                <a:gd name="connsiteX8" fmla="*/ 0 w 1723261"/>
                <a:gd name="connsiteY8" fmla="*/ 103396 h 103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1033957">
                  <a:moveTo>
                    <a:pt x="0" y="103396"/>
                  </a:moveTo>
                  <a:cubicBezTo>
                    <a:pt x="0" y="46292"/>
                    <a:pt x="46292" y="0"/>
                    <a:pt x="103396" y="0"/>
                  </a:cubicBezTo>
                  <a:lnTo>
                    <a:pt x="1619865" y="0"/>
                  </a:lnTo>
                  <a:cubicBezTo>
                    <a:pt x="1676969" y="0"/>
                    <a:pt x="1723261" y="46292"/>
                    <a:pt x="1723261" y="103396"/>
                  </a:cubicBezTo>
                  <a:lnTo>
                    <a:pt x="1723261" y="930561"/>
                  </a:lnTo>
                  <a:cubicBezTo>
                    <a:pt x="1723261" y="987665"/>
                    <a:pt x="1676969" y="1033957"/>
                    <a:pt x="1619865" y="1033957"/>
                  </a:cubicBezTo>
                  <a:lnTo>
                    <a:pt x="103396" y="1033957"/>
                  </a:lnTo>
                  <a:cubicBezTo>
                    <a:pt x="46292" y="1033957"/>
                    <a:pt x="0" y="987665"/>
                    <a:pt x="0" y="930561"/>
                  </a:cubicBezTo>
                  <a:lnTo>
                    <a:pt x="0" y="10339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2456" tIns="92456" rIns="92456" bIns="394183" numCol="1" spcCol="1270" anchor="t" anchorCtr="0">
              <a:noAutofit/>
            </a:bodyPr>
            <a:lstStyle/>
            <a:p>
              <a:pPr marL="0" lvl="0" indent="0" algn="l" defTabSz="577850">
                <a:lnSpc>
                  <a:spcPct val="90000"/>
                </a:lnSpc>
                <a:spcBef>
                  <a:spcPct val="0"/>
                </a:spcBef>
                <a:spcAft>
                  <a:spcPct val="35000"/>
                </a:spcAft>
                <a:buNone/>
              </a:pPr>
              <a:r>
                <a:rPr lang="da-DK" sz="1300" b="1" kern="1200" dirty="0">
                  <a:latin typeface="Verdana" panose="020B0604030504040204" pitchFamily="34" charset="0"/>
                  <a:ea typeface="Verdana" panose="020B0604030504040204" pitchFamily="34" charset="0"/>
                </a:rPr>
                <a:t>Høring</a:t>
              </a:r>
            </a:p>
          </p:txBody>
        </p:sp>
        <p:sp>
          <p:nvSpPr>
            <p:cNvPr id="20" name="Kombinationstegning: figur 19">
              <a:extLst>
                <a:ext uri="{FF2B5EF4-FFF2-40B4-BE49-F238E27FC236}">
                  <a16:creationId xmlns:a16="http://schemas.microsoft.com/office/drawing/2014/main" id="{DC78FE93-D869-4DD4-B65F-65BB9D96E01B}"/>
                </a:ext>
              </a:extLst>
            </p:cNvPr>
            <p:cNvSpPr/>
            <p:nvPr/>
          </p:nvSpPr>
          <p:spPr>
            <a:xfrm>
              <a:off x="3808970" y="2233012"/>
              <a:ext cx="1723261" cy="972562"/>
            </a:xfrm>
            <a:custGeom>
              <a:avLst/>
              <a:gdLst>
                <a:gd name="connsiteX0" fmla="*/ 0 w 1723261"/>
                <a:gd name="connsiteY0" fmla="*/ 97256 h 972562"/>
                <a:gd name="connsiteX1" fmla="*/ 97256 w 1723261"/>
                <a:gd name="connsiteY1" fmla="*/ 0 h 972562"/>
                <a:gd name="connsiteX2" fmla="*/ 1626005 w 1723261"/>
                <a:gd name="connsiteY2" fmla="*/ 0 h 972562"/>
                <a:gd name="connsiteX3" fmla="*/ 1723261 w 1723261"/>
                <a:gd name="connsiteY3" fmla="*/ 97256 h 972562"/>
                <a:gd name="connsiteX4" fmla="*/ 1723261 w 1723261"/>
                <a:gd name="connsiteY4" fmla="*/ 875306 h 972562"/>
                <a:gd name="connsiteX5" fmla="*/ 1626005 w 1723261"/>
                <a:gd name="connsiteY5" fmla="*/ 972562 h 972562"/>
                <a:gd name="connsiteX6" fmla="*/ 97256 w 1723261"/>
                <a:gd name="connsiteY6" fmla="*/ 972562 h 972562"/>
                <a:gd name="connsiteX7" fmla="*/ 0 w 1723261"/>
                <a:gd name="connsiteY7" fmla="*/ 875306 h 972562"/>
                <a:gd name="connsiteX8" fmla="*/ 0 w 1723261"/>
                <a:gd name="connsiteY8" fmla="*/ 97256 h 9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972562">
                  <a:moveTo>
                    <a:pt x="0" y="97256"/>
                  </a:moveTo>
                  <a:cubicBezTo>
                    <a:pt x="0" y="43543"/>
                    <a:pt x="43543" y="0"/>
                    <a:pt x="97256" y="0"/>
                  </a:cubicBezTo>
                  <a:lnTo>
                    <a:pt x="1626005" y="0"/>
                  </a:lnTo>
                  <a:cubicBezTo>
                    <a:pt x="1679718" y="0"/>
                    <a:pt x="1723261" y="43543"/>
                    <a:pt x="1723261" y="97256"/>
                  </a:cubicBezTo>
                  <a:lnTo>
                    <a:pt x="1723261" y="875306"/>
                  </a:lnTo>
                  <a:cubicBezTo>
                    <a:pt x="1723261" y="929019"/>
                    <a:pt x="1679718" y="972562"/>
                    <a:pt x="1626005" y="972562"/>
                  </a:cubicBezTo>
                  <a:lnTo>
                    <a:pt x="97256" y="972562"/>
                  </a:lnTo>
                  <a:cubicBezTo>
                    <a:pt x="43543" y="972562"/>
                    <a:pt x="0" y="929019"/>
                    <a:pt x="0" y="875306"/>
                  </a:cubicBezTo>
                  <a:lnTo>
                    <a:pt x="0" y="97256"/>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20941" tIns="120941" rIns="120941" bIns="120941" numCol="1" spcCol="1270" anchor="t" anchorCtr="0">
              <a:noAutofit/>
            </a:bodyPr>
            <a:lstStyle/>
            <a:p>
              <a:pPr marL="114300" lvl="1" indent="-114300" defTabSz="577850">
                <a:lnSpc>
                  <a:spcPct val="90000"/>
                </a:lnSpc>
                <a:spcBef>
                  <a:spcPct val="0"/>
                </a:spcBef>
                <a:spcAft>
                  <a:spcPct val="15000"/>
                </a:spcAft>
                <a:buChar char="•"/>
              </a:pPr>
              <a:r>
                <a:rPr lang="da-DK" sz="1300" dirty="0">
                  <a:latin typeface="Verdana" panose="020B0604030504040204" pitchFamily="34" charset="0"/>
                  <a:ea typeface="Verdana" panose="020B0604030504040204" pitchFamily="34" charset="0"/>
                </a:rPr>
                <a:t>Høringsproces hvor alle kan kommentere på den foreslåede standard</a:t>
              </a:r>
              <a:endParaRPr lang="da-DK" sz="1300" kern="1200" dirty="0">
                <a:latin typeface="Verdana" panose="020B0604030504040204" pitchFamily="34" charset="0"/>
                <a:ea typeface="Verdana" panose="020B0604030504040204" pitchFamily="34" charset="0"/>
              </a:endParaRPr>
            </a:p>
          </p:txBody>
        </p:sp>
      </p:grpSp>
      <p:sp>
        <p:nvSpPr>
          <p:cNvPr id="24" name="Kombinationstegning: figur 23">
            <a:extLst>
              <a:ext uri="{FF2B5EF4-FFF2-40B4-BE49-F238E27FC236}">
                <a16:creationId xmlns:a16="http://schemas.microsoft.com/office/drawing/2014/main" id="{31DC7CE5-5F97-480A-AACB-C7D935089A33}"/>
              </a:ext>
            </a:extLst>
          </p:cNvPr>
          <p:cNvSpPr/>
          <p:nvPr/>
        </p:nvSpPr>
        <p:spPr>
          <a:xfrm rot="6722601">
            <a:off x="8318686" y="3785891"/>
            <a:ext cx="607398" cy="469587"/>
          </a:xfrm>
          <a:custGeom>
            <a:avLst/>
            <a:gdLst>
              <a:gd name="connsiteX0" fmla="*/ 0 w 553829"/>
              <a:gd name="connsiteY0" fmla="*/ 85808 h 429042"/>
              <a:gd name="connsiteX1" fmla="*/ 339308 w 553829"/>
              <a:gd name="connsiteY1" fmla="*/ 85808 h 429042"/>
              <a:gd name="connsiteX2" fmla="*/ 339308 w 553829"/>
              <a:gd name="connsiteY2" fmla="*/ 0 h 429042"/>
              <a:gd name="connsiteX3" fmla="*/ 553829 w 553829"/>
              <a:gd name="connsiteY3" fmla="*/ 214521 h 429042"/>
              <a:gd name="connsiteX4" fmla="*/ 339308 w 553829"/>
              <a:gd name="connsiteY4" fmla="*/ 429042 h 429042"/>
              <a:gd name="connsiteX5" fmla="*/ 339308 w 553829"/>
              <a:gd name="connsiteY5" fmla="*/ 343234 h 429042"/>
              <a:gd name="connsiteX6" fmla="*/ 0 w 553829"/>
              <a:gd name="connsiteY6" fmla="*/ 343234 h 429042"/>
              <a:gd name="connsiteX7" fmla="*/ 0 w 553829"/>
              <a:gd name="connsiteY7" fmla="*/ 85808 h 4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829" h="429042">
                <a:moveTo>
                  <a:pt x="0" y="85808"/>
                </a:moveTo>
                <a:lnTo>
                  <a:pt x="339308" y="85808"/>
                </a:lnTo>
                <a:lnTo>
                  <a:pt x="339308" y="0"/>
                </a:lnTo>
                <a:lnTo>
                  <a:pt x="553829" y="214521"/>
                </a:lnTo>
                <a:lnTo>
                  <a:pt x="339308" y="429042"/>
                </a:lnTo>
                <a:lnTo>
                  <a:pt x="339308" y="343234"/>
                </a:lnTo>
                <a:lnTo>
                  <a:pt x="0" y="343234"/>
                </a:lnTo>
                <a:lnTo>
                  <a:pt x="0" y="85808"/>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85808" rIns="128713" bIns="85808" numCol="1" spcCol="1270" anchor="ctr" anchorCtr="0">
            <a:noAutofit/>
          </a:bodyPr>
          <a:lstStyle/>
          <a:p>
            <a:pPr marL="0" lvl="0" indent="0" algn="ctr" defTabSz="444500">
              <a:lnSpc>
                <a:spcPct val="90000"/>
              </a:lnSpc>
              <a:spcBef>
                <a:spcPct val="0"/>
              </a:spcBef>
              <a:spcAft>
                <a:spcPct val="35000"/>
              </a:spcAft>
              <a:buNone/>
            </a:pPr>
            <a:endParaRPr lang="da-DK" sz="1000" kern="1200" dirty="0"/>
          </a:p>
        </p:txBody>
      </p:sp>
      <p:sp>
        <p:nvSpPr>
          <p:cNvPr id="27" name="Kombinationstegning: figur 26">
            <a:extLst>
              <a:ext uri="{FF2B5EF4-FFF2-40B4-BE49-F238E27FC236}">
                <a16:creationId xmlns:a16="http://schemas.microsoft.com/office/drawing/2014/main" id="{5B33EC60-4AC2-4776-8C82-F1D4434609D0}"/>
              </a:ext>
            </a:extLst>
          </p:cNvPr>
          <p:cNvSpPr/>
          <p:nvPr/>
        </p:nvSpPr>
        <p:spPr>
          <a:xfrm rot="10800000">
            <a:off x="2733720" y="4237143"/>
            <a:ext cx="578542" cy="475884"/>
          </a:xfrm>
          <a:custGeom>
            <a:avLst/>
            <a:gdLst>
              <a:gd name="connsiteX0" fmla="*/ 0 w 553829"/>
              <a:gd name="connsiteY0" fmla="*/ 85808 h 429042"/>
              <a:gd name="connsiteX1" fmla="*/ 339308 w 553829"/>
              <a:gd name="connsiteY1" fmla="*/ 85808 h 429042"/>
              <a:gd name="connsiteX2" fmla="*/ 339308 w 553829"/>
              <a:gd name="connsiteY2" fmla="*/ 0 h 429042"/>
              <a:gd name="connsiteX3" fmla="*/ 553829 w 553829"/>
              <a:gd name="connsiteY3" fmla="*/ 214521 h 429042"/>
              <a:gd name="connsiteX4" fmla="*/ 339308 w 553829"/>
              <a:gd name="connsiteY4" fmla="*/ 429042 h 429042"/>
              <a:gd name="connsiteX5" fmla="*/ 339308 w 553829"/>
              <a:gd name="connsiteY5" fmla="*/ 343234 h 429042"/>
              <a:gd name="connsiteX6" fmla="*/ 0 w 553829"/>
              <a:gd name="connsiteY6" fmla="*/ 343234 h 429042"/>
              <a:gd name="connsiteX7" fmla="*/ 0 w 553829"/>
              <a:gd name="connsiteY7" fmla="*/ 85808 h 4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829" h="429042">
                <a:moveTo>
                  <a:pt x="0" y="85808"/>
                </a:moveTo>
                <a:lnTo>
                  <a:pt x="339308" y="85808"/>
                </a:lnTo>
                <a:lnTo>
                  <a:pt x="339308" y="0"/>
                </a:lnTo>
                <a:lnTo>
                  <a:pt x="553829" y="214521"/>
                </a:lnTo>
                <a:lnTo>
                  <a:pt x="339308" y="429042"/>
                </a:lnTo>
                <a:lnTo>
                  <a:pt x="339308" y="343234"/>
                </a:lnTo>
                <a:lnTo>
                  <a:pt x="0" y="343234"/>
                </a:lnTo>
                <a:lnTo>
                  <a:pt x="0" y="85808"/>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85808" rIns="128713" bIns="85808" numCol="1" spcCol="1270" anchor="ctr" anchorCtr="0">
            <a:noAutofit/>
          </a:bodyPr>
          <a:lstStyle/>
          <a:p>
            <a:pPr marL="0" lvl="0" indent="0" algn="ctr" defTabSz="444500">
              <a:lnSpc>
                <a:spcPct val="90000"/>
              </a:lnSpc>
              <a:spcBef>
                <a:spcPct val="0"/>
              </a:spcBef>
              <a:spcAft>
                <a:spcPct val="35000"/>
              </a:spcAft>
              <a:buNone/>
            </a:pPr>
            <a:endParaRPr lang="da-DK" sz="1000" kern="1200" dirty="0"/>
          </a:p>
        </p:txBody>
      </p:sp>
      <p:sp>
        <p:nvSpPr>
          <p:cNvPr id="21" name="Kombinationstegning: figur 20">
            <a:extLst>
              <a:ext uri="{FF2B5EF4-FFF2-40B4-BE49-F238E27FC236}">
                <a16:creationId xmlns:a16="http://schemas.microsoft.com/office/drawing/2014/main" id="{C5E3BB45-092F-4E07-A164-46B3A7560906}"/>
              </a:ext>
            </a:extLst>
          </p:cNvPr>
          <p:cNvSpPr/>
          <p:nvPr/>
        </p:nvSpPr>
        <p:spPr>
          <a:xfrm>
            <a:off x="684000" y="4039352"/>
            <a:ext cx="1800157" cy="1146842"/>
          </a:xfrm>
          <a:custGeom>
            <a:avLst/>
            <a:gdLst>
              <a:gd name="connsiteX0" fmla="*/ 0 w 1723261"/>
              <a:gd name="connsiteY0" fmla="*/ 103396 h 1033957"/>
              <a:gd name="connsiteX1" fmla="*/ 103396 w 1723261"/>
              <a:gd name="connsiteY1" fmla="*/ 0 h 1033957"/>
              <a:gd name="connsiteX2" fmla="*/ 1619865 w 1723261"/>
              <a:gd name="connsiteY2" fmla="*/ 0 h 1033957"/>
              <a:gd name="connsiteX3" fmla="*/ 1723261 w 1723261"/>
              <a:gd name="connsiteY3" fmla="*/ 103396 h 1033957"/>
              <a:gd name="connsiteX4" fmla="*/ 1723261 w 1723261"/>
              <a:gd name="connsiteY4" fmla="*/ 930561 h 1033957"/>
              <a:gd name="connsiteX5" fmla="*/ 1619865 w 1723261"/>
              <a:gd name="connsiteY5" fmla="*/ 1033957 h 1033957"/>
              <a:gd name="connsiteX6" fmla="*/ 103396 w 1723261"/>
              <a:gd name="connsiteY6" fmla="*/ 1033957 h 1033957"/>
              <a:gd name="connsiteX7" fmla="*/ 0 w 1723261"/>
              <a:gd name="connsiteY7" fmla="*/ 930561 h 1033957"/>
              <a:gd name="connsiteX8" fmla="*/ 0 w 1723261"/>
              <a:gd name="connsiteY8" fmla="*/ 103396 h 103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1033957">
                <a:moveTo>
                  <a:pt x="0" y="103396"/>
                </a:moveTo>
                <a:cubicBezTo>
                  <a:pt x="0" y="46292"/>
                  <a:pt x="46292" y="0"/>
                  <a:pt x="103396" y="0"/>
                </a:cubicBezTo>
                <a:lnTo>
                  <a:pt x="1619865" y="0"/>
                </a:lnTo>
                <a:cubicBezTo>
                  <a:pt x="1676969" y="0"/>
                  <a:pt x="1723261" y="46292"/>
                  <a:pt x="1723261" y="103396"/>
                </a:cubicBezTo>
                <a:lnTo>
                  <a:pt x="1723261" y="930561"/>
                </a:lnTo>
                <a:cubicBezTo>
                  <a:pt x="1723261" y="987665"/>
                  <a:pt x="1676969" y="1033957"/>
                  <a:pt x="1619865" y="1033957"/>
                </a:cubicBezTo>
                <a:lnTo>
                  <a:pt x="103396" y="1033957"/>
                </a:lnTo>
                <a:cubicBezTo>
                  <a:pt x="46292" y="1033957"/>
                  <a:pt x="0" y="987665"/>
                  <a:pt x="0" y="930561"/>
                </a:cubicBezTo>
                <a:lnTo>
                  <a:pt x="0" y="10339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2456" tIns="92456" rIns="92456" bIns="394183" numCol="1" spcCol="1270" anchor="t" anchorCtr="0">
            <a:noAutofit/>
          </a:bodyPr>
          <a:lstStyle/>
          <a:p>
            <a:pPr marL="0" lvl="0" indent="0" algn="l" defTabSz="577850">
              <a:lnSpc>
                <a:spcPct val="90000"/>
              </a:lnSpc>
              <a:spcBef>
                <a:spcPct val="0"/>
              </a:spcBef>
              <a:spcAft>
                <a:spcPct val="35000"/>
              </a:spcAft>
              <a:buNone/>
            </a:pPr>
            <a:r>
              <a:rPr lang="da-DK" sz="1300" b="1" kern="1200" dirty="0">
                <a:latin typeface="Verdana" panose="020B0604030504040204" pitchFamily="34" charset="0"/>
                <a:ea typeface="Verdana" panose="020B0604030504040204" pitchFamily="34" charset="0"/>
              </a:rPr>
              <a:t>Lancering</a:t>
            </a:r>
          </a:p>
        </p:txBody>
      </p:sp>
      <p:sp>
        <p:nvSpPr>
          <p:cNvPr id="22" name="Kombinationstegning: figur 21">
            <a:extLst>
              <a:ext uri="{FF2B5EF4-FFF2-40B4-BE49-F238E27FC236}">
                <a16:creationId xmlns:a16="http://schemas.microsoft.com/office/drawing/2014/main" id="{15FCE4AC-ECBD-4C74-AF19-13997119F1FC}"/>
              </a:ext>
            </a:extLst>
          </p:cNvPr>
          <p:cNvSpPr/>
          <p:nvPr/>
        </p:nvSpPr>
        <p:spPr>
          <a:xfrm>
            <a:off x="1080191" y="4909192"/>
            <a:ext cx="1800157" cy="1078744"/>
          </a:xfrm>
          <a:custGeom>
            <a:avLst/>
            <a:gdLst>
              <a:gd name="connsiteX0" fmla="*/ 0 w 1723261"/>
              <a:gd name="connsiteY0" fmla="*/ 97256 h 972562"/>
              <a:gd name="connsiteX1" fmla="*/ 97256 w 1723261"/>
              <a:gd name="connsiteY1" fmla="*/ 0 h 972562"/>
              <a:gd name="connsiteX2" fmla="*/ 1626005 w 1723261"/>
              <a:gd name="connsiteY2" fmla="*/ 0 h 972562"/>
              <a:gd name="connsiteX3" fmla="*/ 1723261 w 1723261"/>
              <a:gd name="connsiteY3" fmla="*/ 97256 h 972562"/>
              <a:gd name="connsiteX4" fmla="*/ 1723261 w 1723261"/>
              <a:gd name="connsiteY4" fmla="*/ 875306 h 972562"/>
              <a:gd name="connsiteX5" fmla="*/ 1626005 w 1723261"/>
              <a:gd name="connsiteY5" fmla="*/ 972562 h 972562"/>
              <a:gd name="connsiteX6" fmla="*/ 97256 w 1723261"/>
              <a:gd name="connsiteY6" fmla="*/ 972562 h 972562"/>
              <a:gd name="connsiteX7" fmla="*/ 0 w 1723261"/>
              <a:gd name="connsiteY7" fmla="*/ 875306 h 972562"/>
              <a:gd name="connsiteX8" fmla="*/ 0 w 1723261"/>
              <a:gd name="connsiteY8" fmla="*/ 97256 h 9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61" h="972562">
                <a:moveTo>
                  <a:pt x="0" y="97256"/>
                </a:moveTo>
                <a:cubicBezTo>
                  <a:pt x="0" y="43543"/>
                  <a:pt x="43543" y="0"/>
                  <a:pt x="97256" y="0"/>
                </a:cubicBezTo>
                <a:lnTo>
                  <a:pt x="1626005" y="0"/>
                </a:lnTo>
                <a:cubicBezTo>
                  <a:pt x="1679718" y="0"/>
                  <a:pt x="1723261" y="43543"/>
                  <a:pt x="1723261" y="97256"/>
                </a:cubicBezTo>
                <a:lnTo>
                  <a:pt x="1723261" y="875306"/>
                </a:lnTo>
                <a:cubicBezTo>
                  <a:pt x="1723261" y="929019"/>
                  <a:pt x="1679718" y="972562"/>
                  <a:pt x="1626005" y="972562"/>
                </a:cubicBezTo>
                <a:lnTo>
                  <a:pt x="97256" y="972562"/>
                </a:lnTo>
                <a:cubicBezTo>
                  <a:pt x="43543" y="972562"/>
                  <a:pt x="0" y="929019"/>
                  <a:pt x="0" y="875306"/>
                </a:cubicBezTo>
                <a:lnTo>
                  <a:pt x="0" y="97256"/>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20941" tIns="120941" rIns="120941" bIns="120941" numCol="1" spcCol="1270" anchor="t" anchorCtr="0">
            <a:noAutofit/>
          </a:bodyPr>
          <a:lstStyle/>
          <a:p>
            <a:pPr marL="114300" lvl="1" indent="-114300" algn="l" defTabSz="577850">
              <a:lnSpc>
                <a:spcPct val="90000"/>
              </a:lnSpc>
              <a:spcBef>
                <a:spcPct val="0"/>
              </a:spcBef>
              <a:spcAft>
                <a:spcPct val="15000"/>
              </a:spcAft>
              <a:buChar char="•"/>
            </a:pPr>
            <a:r>
              <a:rPr lang="da-DK" sz="1300" kern="1200" dirty="0">
                <a:latin typeface="Verdana" panose="020B0604030504040204" pitchFamily="34" charset="0"/>
                <a:ea typeface="Verdana" panose="020B0604030504040204" pitchFamily="34" charset="0"/>
              </a:rPr>
              <a:t>DS udgiver og lancerer den endelige standard</a:t>
            </a:r>
          </a:p>
        </p:txBody>
      </p:sp>
      <p:sp>
        <p:nvSpPr>
          <p:cNvPr id="23" name="Kombinationstegning: figur 22">
            <a:extLst>
              <a:ext uri="{FF2B5EF4-FFF2-40B4-BE49-F238E27FC236}">
                <a16:creationId xmlns:a16="http://schemas.microsoft.com/office/drawing/2014/main" id="{DC05EEC4-DEF4-446A-9C0B-EF15FEB1E6F8}"/>
              </a:ext>
            </a:extLst>
          </p:cNvPr>
          <p:cNvSpPr/>
          <p:nvPr/>
        </p:nvSpPr>
        <p:spPr>
          <a:xfrm rot="10800000">
            <a:off x="5664678" y="4237143"/>
            <a:ext cx="578542" cy="475884"/>
          </a:xfrm>
          <a:custGeom>
            <a:avLst/>
            <a:gdLst>
              <a:gd name="connsiteX0" fmla="*/ 0 w 553829"/>
              <a:gd name="connsiteY0" fmla="*/ 85808 h 429042"/>
              <a:gd name="connsiteX1" fmla="*/ 339308 w 553829"/>
              <a:gd name="connsiteY1" fmla="*/ 85808 h 429042"/>
              <a:gd name="connsiteX2" fmla="*/ 339308 w 553829"/>
              <a:gd name="connsiteY2" fmla="*/ 0 h 429042"/>
              <a:gd name="connsiteX3" fmla="*/ 553829 w 553829"/>
              <a:gd name="connsiteY3" fmla="*/ 214521 h 429042"/>
              <a:gd name="connsiteX4" fmla="*/ 339308 w 553829"/>
              <a:gd name="connsiteY4" fmla="*/ 429042 h 429042"/>
              <a:gd name="connsiteX5" fmla="*/ 339308 w 553829"/>
              <a:gd name="connsiteY5" fmla="*/ 343234 h 429042"/>
              <a:gd name="connsiteX6" fmla="*/ 0 w 553829"/>
              <a:gd name="connsiteY6" fmla="*/ 343234 h 429042"/>
              <a:gd name="connsiteX7" fmla="*/ 0 w 553829"/>
              <a:gd name="connsiteY7" fmla="*/ 85808 h 4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829" h="429042">
                <a:moveTo>
                  <a:pt x="0" y="85808"/>
                </a:moveTo>
                <a:lnTo>
                  <a:pt x="339308" y="85808"/>
                </a:lnTo>
                <a:lnTo>
                  <a:pt x="339308" y="0"/>
                </a:lnTo>
                <a:lnTo>
                  <a:pt x="553829" y="214521"/>
                </a:lnTo>
                <a:lnTo>
                  <a:pt x="339308" y="429042"/>
                </a:lnTo>
                <a:lnTo>
                  <a:pt x="339308" y="343234"/>
                </a:lnTo>
                <a:lnTo>
                  <a:pt x="0" y="343234"/>
                </a:lnTo>
                <a:lnTo>
                  <a:pt x="0" y="85808"/>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85808" rIns="128713" bIns="85808" numCol="1" spcCol="1270" anchor="ctr" anchorCtr="0">
            <a:noAutofit/>
          </a:bodyPr>
          <a:lstStyle/>
          <a:p>
            <a:pPr marL="0" lvl="0" indent="0" algn="ctr" defTabSz="444500">
              <a:lnSpc>
                <a:spcPct val="90000"/>
              </a:lnSpc>
              <a:spcBef>
                <a:spcPct val="0"/>
              </a:spcBef>
              <a:spcAft>
                <a:spcPct val="35000"/>
              </a:spcAft>
              <a:buNone/>
            </a:pPr>
            <a:endParaRPr lang="da-DK" sz="1000" kern="1200" dirty="0"/>
          </a:p>
        </p:txBody>
      </p:sp>
    </p:spTree>
    <p:extLst>
      <p:ext uri="{BB962C8B-B14F-4D97-AF65-F5344CB8AC3E}">
        <p14:creationId xmlns:p14="http://schemas.microsoft.com/office/powerpoint/2010/main" val="211176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BB54E-0850-4CAA-A1A0-13B5F6D08A29}"/>
              </a:ext>
            </a:extLst>
          </p:cNvPr>
          <p:cNvSpPr>
            <a:spLocks noGrp="1"/>
          </p:cNvSpPr>
          <p:nvPr>
            <p:ph type="title"/>
          </p:nvPr>
        </p:nvSpPr>
        <p:spPr/>
        <p:txBody>
          <a:bodyPr/>
          <a:lstStyle/>
          <a:p>
            <a:r>
              <a:rPr lang="da-DK" dirty="0"/>
              <a:t>Dansk Standard arbejder med forskellige standardiseringsområder</a:t>
            </a:r>
          </a:p>
        </p:txBody>
      </p:sp>
      <p:sp>
        <p:nvSpPr>
          <p:cNvPr id="3" name="Pladsholder til tekst 2">
            <a:extLst>
              <a:ext uri="{FF2B5EF4-FFF2-40B4-BE49-F238E27FC236}">
                <a16:creationId xmlns:a16="http://schemas.microsoft.com/office/drawing/2014/main" id="{42749C95-2105-48D6-A3CE-60FD8C0ECB01}"/>
              </a:ext>
            </a:extLst>
          </p:cNvPr>
          <p:cNvSpPr>
            <a:spLocks noGrp="1"/>
          </p:cNvSpPr>
          <p:nvPr>
            <p:ph type="body" sz="quarter" idx="10"/>
          </p:nvPr>
        </p:nvSpPr>
        <p:spPr/>
        <p:txBody>
          <a:bodyPr>
            <a:normAutofit/>
          </a:bodyPr>
          <a:lstStyle/>
          <a:p>
            <a:r>
              <a:rPr lang="da-DK" sz="1600" dirty="0"/>
              <a:t>Byggeri </a:t>
            </a:r>
          </a:p>
          <a:p>
            <a:r>
              <a:rPr lang="da-DK" sz="1600" dirty="0"/>
              <a:t>Mekanik, maskinsikkerhed og arbejdsmiljø </a:t>
            </a:r>
          </a:p>
          <a:p>
            <a:r>
              <a:rPr lang="da-DK" sz="1600" dirty="0"/>
              <a:t>ICT, IT-sikkerhed og e-business </a:t>
            </a:r>
          </a:p>
          <a:p>
            <a:r>
              <a:rPr lang="da-DK" sz="1600" dirty="0"/>
              <a:t>Elektroteknik </a:t>
            </a:r>
          </a:p>
          <a:p>
            <a:r>
              <a:rPr lang="da-DK" sz="1600" dirty="0"/>
              <a:t>Sundhed </a:t>
            </a:r>
          </a:p>
          <a:p>
            <a:r>
              <a:rPr lang="da-DK" sz="1600" dirty="0"/>
              <a:t>Fødevarer </a:t>
            </a:r>
          </a:p>
          <a:p>
            <a:endParaRPr lang="da-DK" dirty="0"/>
          </a:p>
        </p:txBody>
      </p:sp>
      <p:sp>
        <p:nvSpPr>
          <p:cNvPr id="5" name="Pladsholder til tekst 4">
            <a:extLst>
              <a:ext uri="{FF2B5EF4-FFF2-40B4-BE49-F238E27FC236}">
                <a16:creationId xmlns:a16="http://schemas.microsoft.com/office/drawing/2014/main" id="{20954781-2A5D-41E3-B96D-DEBC15933527}"/>
              </a:ext>
            </a:extLst>
          </p:cNvPr>
          <p:cNvSpPr>
            <a:spLocks noGrp="1"/>
          </p:cNvSpPr>
          <p:nvPr>
            <p:ph type="body" sz="quarter" idx="11"/>
          </p:nvPr>
        </p:nvSpPr>
        <p:spPr/>
        <p:txBody>
          <a:bodyPr>
            <a:normAutofit fontScale="92500" lnSpcReduction="10000"/>
          </a:bodyPr>
          <a:lstStyle/>
          <a:p>
            <a:r>
              <a:rPr lang="da-DK" sz="1600" dirty="0"/>
              <a:t>Transport og logistik </a:t>
            </a:r>
          </a:p>
          <a:p>
            <a:r>
              <a:rPr lang="da-DK" sz="1600" dirty="0"/>
              <a:t>Forbrugerprodukter og forbrugersikkerhed </a:t>
            </a:r>
          </a:p>
          <a:p>
            <a:r>
              <a:rPr lang="da-DK" sz="1600" dirty="0"/>
              <a:t>Miljø </a:t>
            </a:r>
          </a:p>
          <a:p>
            <a:r>
              <a:rPr lang="da-DK" sz="1600" dirty="0"/>
              <a:t>Kvalitet </a:t>
            </a:r>
          </a:p>
          <a:p>
            <a:r>
              <a:rPr lang="da-DK" sz="1600" dirty="0"/>
              <a:t>Service </a:t>
            </a:r>
          </a:p>
          <a:p>
            <a:r>
              <a:rPr lang="da-DK" sz="1600" dirty="0"/>
              <a:t>Energi </a:t>
            </a:r>
          </a:p>
          <a:p>
            <a:r>
              <a:rPr lang="da-DK" sz="1600" dirty="0"/>
              <a:t>Ledelse</a:t>
            </a:r>
          </a:p>
          <a:p>
            <a:pPr marL="0" indent="0">
              <a:buNone/>
            </a:pPr>
            <a:endParaRPr lang="da-DK" sz="1600" dirty="0"/>
          </a:p>
          <a:p>
            <a:pPr marL="0" indent="0">
              <a:buNone/>
            </a:pPr>
            <a:r>
              <a:rPr lang="da-DK" sz="1600" dirty="0"/>
              <a:t>   Og mange flere….</a:t>
            </a:r>
          </a:p>
          <a:p>
            <a:pPr marL="0" indent="0">
              <a:buNone/>
            </a:pPr>
            <a:endParaRPr lang="da-DK" sz="1600" dirty="0"/>
          </a:p>
        </p:txBody>
      </p:sp>
    </p:spTree>
    <p:extLst>
      <p:ext uri="{BB962C8B-B14F-4D97-AF65-F5344CB8AC3E}">
        <p14:creationId xmlns:p14="http://schemas.microsoft.com/office/powerpoint/2010/main" val="3672874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148" y="2418985"/>
            <a:ext cx="1518681" cy="1986522"/>
          </a:xfrm>
          <a:prstGeom prst="rect">
            <a:avLst/>
          </a:prstGeom>
        </p:spPr>
      </p:pic>
      <p:sp>
        <p:nvSpPr>
          <p:cNvPr id="2" name="Titel 1"/>
          <p:cNvSpPr>
            <a:spLocks noGrp="1"/>
          </p:cNvSpPr>
          <p:nvPr>
            <p:ph type="title"/>
          </p:nvPr>
        </p:nvSpPr>
        <p:spPr/>
        <p:txBody>
          <a:bodyPr/>
          <a:lstStyle/>
          <a:p>
            <a:r>
              <a:rPr lang="da-DK" dirty="0"/>
              <a:t>Dansk Standard driver internationale komitéer (sekretariater), hvor der er danske styrkepositioner</a:t>
            </a:r>
          </a:p>
        </p:txBody>
      </p:sp>
      <p:sp>
        <p:nvSpPr>
          <p:cNvPr id="5" name="Pladsholder til tekst 10"/>
          <p:cNvSpPr txBox="1">
            <a:spLocks/>
          </p:cNvSpPr>
          <p:nvPr/>
        </p:nvSpPr>
        <p:spPr>
          <a:xfrm>
            <a:off x="4646126" y="2141380"/>
            <a:ext cx="4006555" cy="3734720"/>
          </a:xfrm>
          <a:prstGeom prst="rect">
            <a:avLst/>
          </a:prstGeom>
        </p:spPr>
        <p:txBody>
          <a:bodyPr>
            <a:normAutofit fontScale="92500" lnSpcReduction="20000"/>
          </a:bodyPr>
          <a:lstStyle>
            <a:lvl1pPr marL="182563" indent="-18256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sz="1400" dirty="0"/>
              <a:t>Vindmøller</a:t>
            </a:r>
          </a:p>
          <a:p>
            <a:r>
              <a:rPr lang="da-DK" sz="1400" dirty="0"/>
              <a:t>Legetøj</a:t>
            </a:r>
          </a:p>
          <a:p>
            <a:r>
              <a:rPr lang="da-DK" sz="1400" dirty="0"/>
              <a:t>Medicinsk udstyr</a:t>
            </a:r>
          </a:p>
          <a:p>
            <a:r>
              <a:rPr lang="da-DK" sz="1400" dirty="0"/>
              <a:t>Fødevaresikkerhed</a:t>
            </a:r>
          </a:p>
          <a:p>
            <a:r>
              <a:rPr lang="da-DK" sz="1400" dirty="0"/>
              <a:t>Skibscontainere</a:t>
            </a:r>
          </a:p>
          <a:p>
            <a:r>
              <a:rPr lang="da-DK" sz="1400" dirty="0"/>
              <a:t>Fjernvarmeledninger</a:t>
            </a:r>
          </a:p>
          <a:p>
            <a:r>
              <a:rPr lang="da-DK" sz="1400" dirty="0"/>
              <a:t>Geometriske Produkt Specifikationer</a:t>
            </a:r>
          </a:p>
          <a:p>
            <a:r>
              <a:rPr lang="da-DK" sz="1400" dirty="0" err="1"/>
              <a:t>Elektro</a:t>
            </a:r>
            <a:r>
              <a:rPr lang="da-DK" sz="1400" dirty="0"/>
              <a:t>-akustik</a:t>
            </a:r>
          </a:p>
          <a:p>
            <a:r>
              <a:rPr lang="da-DK" sz="1400" dirty="0"/>
              <a:t>Bæredygtig kakao</a:t>
            </a:r>
          </a:p>
          <a:p>
            <a:r>
              <a:rPr lang="da-DK" sz="1400" dirty="0"/>
              <a:t>E-</a:t>
            </a:r>
            <a:r>
              <a:rPr lang="da-DK" sz="1400" dirty="0" err="1"/>
              <a:t>procurement</a:t>
            </a:r>
            <a:endParaRPr lang="da-DK" sz="1400" dirty="0"/>
          </a:p>
          <a:p>
            <a:endParaRPr lang="da-DK" sz="1400" dirty="0"/>
          </a:p>
          <a:p>
            <a:endParaRPr lang="da-DK" sz="1400" dirty="0"/>
          </a:p>
          <a:p>
            <a:pPr marL="0" indent="0">
              <a:buNone/>
            </a:pPr>
            <a:r>
              <a:rPr lang="da-DK" sz="1400" b="1" dirty="0"/>
              <a:t>I alt 64 sekretariater og 15 </a:t>
            </a:r>
            <a:br>
              <a:rPr lang="da-DK" sz="1400" b="1" dirty="0"/>
            </a:br>
            <a:r>
              <a:rPr lang="da-DK" sz="1400" b="1" dirty="0"/>
              <a:t>tekniske </a:t>
            </a:r>
            <a:r>
              <a:rPr lang="da-DK" sz="1400" b="1" dirty="0" err="1"/>
              <a:t>kommiteer</a:t>
            </a:r>
            <a:r>
              <a:rPr lang="da-DK" sz="1400" b="1" dirty="0"/>
              <a:t>.</a:t>
            </a:r>
          </a:p>
        </p:txBody>
      </p:sp>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08" y="1765487"/>
            <a:ext cx="1745576" cy="2863663"/>
          </a:xfrm>
          <a:prstGeom prst="rect">
            <a:avLst/>
          </a:prstGeom>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3466" y="3350737"/>
            <a:ext cx="730243" cy="1060804"/>
          </a:xfrm>
          <a:prstGeom prst="rect">
            <a:avLst/>
          </a:prstGeom>
        </p:spPr>
      </p:pic>
      <p:pic>
        <p:nvPicPr>
          <p:cNvPr id="4" name="Billed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00" y="4951255"/>
            <a:ext cx="3581224" cy="820885"/>
          </a:xfrm>
          <a:prstGeom prst="rect">
            <a:avLst/>
          </a:prstGeom>
        </p:spPr>
      </p:pic>
    </p:spTree>
    <p:extLst>
      <p:ext uri="{BB962C8B-B14F-4D97-AF65-F5344CB8AC3E}">
        <p14:creationId xmlns:p14="http://schemas.microsoft.com/office/powerpoint/2010/main" val="31847862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72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Introduktion til standardiseringsprocessen</a:t>
            </a:r>
          </a:p>
        </p:txBody>
      </p:sp>
      <p:sp>
        <p:nvSpPr>
          <p:cNvPr id="5" name="Pladsholder til tekst 4"/>
          <p:cNvSpPr>
            <a:spLocks noGrp="1"/>
          </p:cNvSpPr>
          <p:nvPr>
            <p:ph type="body" sz="quarter" idx="10"/>
          </p:nvPr>
        </p:nvSpPr>
        <p:spPr/>
        <p:txBody>
          <a:bodyPr/>
          <a:lstStyle/>
          <a:p>
            <a:r>
              <a:rPr lang="it-IT" sz="1800" dirty="0"/>
              <a:t>Sådan bliver en standard til </a:t>
            </a:r>
            <a:endParaRPr lang="da-DK" sz="1800" dirty="0"/>
          </a:p>
        </p:txBody>
      </p:sp>
    </p:spTree>
    <p:extLst>
      <p:ext uri="{BB962C8B-B14F-4D97-AF65-F5344CB8AC3E}">
        <p14:creationId xmlns:p14="http://schemas.microsoft.com/office/powerpoint/2010/main" val="505227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86F590E-A0E8-4AF9-9B67-6A1A892C983D}"/>
              </a:ext>
            </a:extLst>
          </p:cNvPr>
          <p:cNvSpPr>
            <a:spLocks noGrp="1"/>
          </p:cNvSpPr>
          <p:nvPr>
            <p:ph type="title"/>
          </p:nvPr>
        </p:nvSpPr>
        <p:spPr>
          <a:xfrm>
            <a:off x="684212" y="906245"/>
            <a:ext cx="7748588" cy="740305"/>
          </a:xfrm>
        </p:spPr>
        <p:txBody>
          <a:bodyPr/>
          <a:lstStyle/>
          <a:p>
            <a:r>
              <a:rPr lang="da-DK" dirty="0"/>
              <a:t>Læringsmål</a:t>
            </a:r>
          </a:p>
        </p:txBody>
      </p:sp>
      <p:graphicFrame>
        <p:nvGraphicFramePr>
          <p:cNvPr id="15" name="Diagram 14">
            <a:extLst>
              <a:ext uri="{FF2B5EF4-FFF2-40B4-BE49-F238E27FC236}">
                <a16:creationId xmlns:a16="http://schemas.microsoft.com/office/drawing/2014/main" id="{FC8557F5-3325-49ED-B87C-9A5ABE2FE876}"/>
              </a:ext>
            </a:extLst>
          </p:cNvPr>
          <p:cNvGraphicFramePr/>
          <p:nvPr>
            <p:extLst>
              <p:ext uri="{D42A27DB-BD31-4B8C-83A1-F6EECF244321}">
                <p14:modId xmlns:p14="http://schemas.microsoft.com/office/powerpoint/2010/main" val="2924411349"/>
              </p:ext>
            </p:extLst>
          </p:nvPr>
        </p:nvGraphicFramePr>
        <p:xfrm>
          <a:off x="427512" y="1716777"/>
          <a:ext cx="8118292" cy="48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494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solidFill>
                  <a:srgbClr val="07243D"/>
                </a:solidFill>
              </a:rPr>
              <a:t>Hvem laver standarderne?</a:t>
            </a:r>
          </a:p>
        </p:txBody>
      </p:sp>
      <p:sp>
        <p:nvSpPr>
          <p:cNvPr id="3" name="Pladsholder til tekst 2">
            <a:extLst>
              <a:ext uri="{FF2B5EF4-FFF2-40B4-BE49-F238E27FC236}">
                <a16:creationId xmlns:a16="http://schemas.microsoft.com/office/drawing/2014/main" id="{86202C5C-E09A-471E-8E89-7FD7C7FB0167}"/>
              </a:ext>
            </a:extLst>
          </p:cNvPr>
          <p:cNvSpPr>
            <a:spLocks noGrp="1"/>
          </p:cNvSpPr>
          <p:nvPr>
            <p:ph type="body" sz="quarter" idx="10"/>
          </p:nvPr>
        </p:nvSpPr>
        <p:spPr>
          <a:xfrm>
            <a:off x="684213" y="1937856"/>
            <a:ext cx="4139457" cy="3729519"/>
          </a:xfrm>
        </p:spPr>
        <p:txBody>
          <a:bodyPr/>
          <a:lstStyle/>
          <a:p>
            <a:r>
              <a:rPr lang="da-DK" kern="0" dirty="0">
                <a:solidFill>
                  <a:srgbClr val="07243D"/>
                </a:solidFill>
              </a:rPr>
              <a:t>Standarder laves i udvalg </a:t>
            </a:r>
            <a:br>
              <a:rPr lang="da-DK" kern="0" dirty="0">
                <a:solidFill>
                  <a:srgbClr val="07243D"/>
                </a:solidFill>
              </a:rPr>
            </a:br>
            <a:r>
              <a:rPr lang="da-DK" kern="0" dirty="0">
                <a:solidFill>
                  <a:srgbClr val="07243D"/>
                </a:solidFill>
              </a:rPr>
              <a:t>bestående af deltagere med </a:t>
            </a:r>
            <a:br>
              <a:rPr lang="da-DK" kern="0" dirty="0">
                <a:solidFill>
                  <a:srgbClr val="07243D"/>
                </a:solidFill>
              </a:rPr>
            </a:br>
            <a:r>
              <a:rPr lang="da-DK" kern="0" dirty="0">
                <a:solidFill>
                  <a:srgbClr val="07243D"/>
                </a:solidFill>
              </a:rPr>
              <a:t>interesse i standardens emne</a:t>
            </a:r>
            <a:br>
              <a:rPr lang="da-DK" kern="0" dirty="0">
                <a:solidFill>
                  <a:srgbClr val="07243D"/>
                </a:solidFill>
              </a:rPr>
            </a:br>
            <a:endParaRPr lang="da-DK" kern="0" dirty="0">
              <a:solidFill>
                <a:srgbClr val="07243D"/>
              </a:solidFill>
            </a:endParaRPr>
          </a:p>
          <a:p>
            <a:r>
              <a:rPr lang="da-DK" kern="0" dirty="0">
                <a:solidFill>
                  <a:srgbClr val="07243D"/>
                </a:solidFill>
              </a:rPr>
              <a:t>Fx legetøjssikkerhed. Her deltager</a:t>
            </a:r>
            <a:br>
              <a:rPr lang="da-DK" kern="0" dirty="0">
                <a:solidFill>
                  <a:srgbClr val="07243D"/>
                </a:solidFill>
              </a:rPr>
            </a:br>
            <a:r>
              <a:rPr lang="da-DK" kern="0" dirty="0">
                <a:solidFill>
                  <a:srgbClr val="07243D"/>
                </a:solidFill>
              </a:rPr>
              <a:t>bl.a. Lego, Forbrugerrådet Tænk, Miljøstyrelsen og Top Toy</a:t>
            </a:r>
            <a:br>
              <a:rPr lang="da-DK" kern="0" dirty="0">
                <a:solidFill>
                  <a:srgbClr val="07243D"/>
                </a:solidFill>
              </a:rPr>
            </a:br>
            <a:endParaRPr lang="da-DK" kern="0" dirty="0">
              <a:solidFill>
                <a:srgbClr val="07243D"/>
              </a:solidFill>
            </a:endParaRPr>
          </a:p>
          <a:p>
            <a:r>
              <a:rPr lang="da-DK" kern="0" dirty="0">
                <a:solidFill>
                  <a:srgbClr val="07243D"/>
                </a:solidFill>
              </a:rPr>
              <a:t>I Danmark hedder det et S-udvalg</a:t>
            </a:r>
          </a:p>
          <a:p>
            <a:endParaRPr lang="da-DK" kern="0" dirty="0">
              <a:solidFill>
                <a:srgbClr val="07243D"/>
              </a:solidFill>
            </a:endParaRPr>
          </a:p>
          <a:p>
            <a:r>
              <a:rPr lang="da-DK" kern="0" dirty="0">
                <a:solidFill>
                  <a:srgbClr val="07243D"/>
                </a:solidFill>
              </a:rPr>
              <a:t>På engelsk hedder det en Technical </a:t>
            </a:r>
            <a:r>
              <a:rPr lang="da-DK" kern="0" dirty="0" err="1">
                <a:solidFill>
                  <a:srgbClr val="07243D"/>
                </a:solidFill>
              </a:rPr>
              <a:t>Committee</a:t>
            </a:r>
            <a:r>
              <a:rPr lang="da-DK" kern="0" dirty="0">
                <a:solidFill>
                  <a:srgbClr val="07243D"/>
                </a:solidFill>
              </a:rPr>
              <a:t> (eller </a:t>
            </a:r>
            <a:r>
              <a:rPr lang="da-DK" kern="0" dirty="0" err="1">
                <a:solidFill>
                  <a:srgbClr val="07243D"/>
                </a:solidFill>
              </a:rPr>
              <a:t>Mirror</a:t>
            </a:r>
            <a:r>
              <a:rPr lang="da-DK" kern="0" dirty="0">
                <a:solidFill>
                  <a:srgbClr val="07243D"/>
                </a:solidFill>
              </a:rPr>
              <a:t> </a:t>
            </a:r>
            <a:r>
              <a:rPr lang="da-DK" kern="0" dirty="0" err="1">
                <a:solidFill>
                  <a:srgbClr val="07243D"/>
                </a:solidFill>
              </a:rPr>
              <a:t>Committee</a:t>
            </a:r>
            <a:r>
              <a:rPr lang="da-DK" kern="0" dirty="0">
                <a:solidFill>
                  <a:srgbClr val="07243D"/>
                </a:solidFill>
              </a:rPr>
              <a:t>)</a:t>
            </a:r>
          </a:p>
          <a:p>
            <a:pPr marL="0" indent="0">
              <a:buNone/>
            </a:pPr>
            <a:endParaRPr lang="da-DK" kern="0" dirty="0">
              <a:solidFill>
                <a:srgbClr val="07243D"/>
              </a:solidFill>
            </a:endParaRPr>
          </a:p>
          <a:p>
            <a:endParaRPr lang="da-DK" dirty="0"/>
          </a:p>
        </p:txBody>
      </p:sp>
      <p:pic>
        <p:nvPicPr>
          <p:cNvPr id="2" name="Pladsholder til indhold 1"/>
          <p:cNvPicPr>
            <a:picLocks noGrp="1" noChangeAspect="1"/>
          </p:cNvPicPr>
          <p:nvPr>
            <p:ph idx="4294967295"/>
          </p:nvPr>
        </p:nvPicPr>
        <p:blipFill>
          <a:blip r:embed="rId3"/>
          <a:stretch>
            <a:fillRect/>
          </a:stretch>
        </p:blipFill>
        <p:spPr>
          <a:xfrm>
            <a:off x="5180100" y="1937856"/>
            <a:ext cx="3611562" cy="3162300"/>
          </a:xfrm>
          <a:prstGeom prst="rect">
            <a:avLst/>
          </a:prstGeom>
        </p:spPr>
      </p:pic>
    </p:spTree>
    <p:extLst>
      <p:ext uri="{BB962C8B-B14F-4D97-AF65-F5344CB8AC3E}">
        <p14:creationId xmlns:p14="http://schemas.microsoft.com/office/powerpoint/2010/main" val="300717210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000" y="933570"/>
            <a:ext cx="7748588" cy="568006"/>
          </a:xfrm>
        </p:spPr>
        <p:txBody>
          <a:bodyPr/>
          <a:lstStyle/>
          <a:p>
            <a:r>
              <a:rPr lang="da-DK" dirty="0"/>
              <a:t>Det er i udvalget at standarder udvikles</a:t>
            </a:r>
          </a:p>
        </p:txBody>
      </p:sp>
      <p:pic>
        <p:nvPicPr>
          <p:cNvPr id="15" name="Billede 14">
            <a:extLst>
              <a:ext uri="{FF2B5EF4-FFF2-40B4-BE49-F238E27FC236}">
                <a16:creationId xmlns:a16="http://schemas.microsoft.com/office/drawing/2014/main" id="{573F51EC-A1E5-4B7C-B3AC-F957081DB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 y="1752081"/>
            <a:ext cx="6547203" cy="4139565"/>
          </a:xfrm>
          <a:prstGeom prst="rect">
            <a:avLst/>
          </a:prstGeom>
        </p:spPr>
      </p:pic>
    </p:spTree>
    <p:extLst>
      <p:ext uri="{BB962C8B-B14F-4D97-AF65-F5344CB8AC3E}">
        <p14:creationId xmlns:p14="http://schemas.microsoft.com/office/powerpoint/2010/main" val="211165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FDCE04-A267-4FD9-8929-C9840207E92C}"/>
              </a:ext>
            </a:extLst>
          </p:cNvPr>
          <p:cNvSpPr>
            <a:spLocks noGrp="1"/>
          </p:cNvSpPr>
          <p:nvPr>
            <p:ph type="title"/>
          </p:nvPr>
        </p:nvSpPr>
        <p:spPr/>
        <p:txBody>
          <a:bodyPr/>
          <a:lstStyle/>
          <a:p>
            <a:r>
              <a:rPr lang="da-DK" dirty="0"/>
              <a:t>Formelle standardiseringsniveauer – her udvikles standarderne</a:t>
            </a:r>
          </a:p>
        </p:txBody>
      </p:sp>
      <p:graphicFrame>
        <p:nvGraphicFramePr>
          <p:cNvPr id="3" name="Diagram 2">
            <a:extLst>
              <a:ext uri="{FF2B5EF4-FFF2-40B4-BE49-F238E27FC236}">
                <a16:creationId xmlns:a16="http://schemas.microsoft.com/office/drawing/2014/main" id="{6A845B2A-A86A-41AC-B74D-936FA7282670}"/>
              </a:ext>
            </a:extLst>
          </p:cNvPr>
          <p:cNvGraphicFramePr/>
          <p:nvPr>
            <p:extLst>
              <p:ext uri="{D42A27DB-BD31-4B8C-83A1-F6EECF244321}">
                <p14:modId xmlns:p14="http://schemas.microsoft.com/office/powerpoint/2010/main" val="3199854455"/>
              </p:ext>
            </p:extLst>
          </p:nvPr>
        </p:nvGraphicFramePr>
        <p:xfrm>
          <a:off x="699551" y="199416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51">
            <a:extLst>
              <a:ext uri="{FF2B5EF4-FFF2-40B4-BE49-F238E27FC236}">
                <a16:creationId xmlns:a16="http://schemas.microsoft.com/office/drawing/2014/main" id="{F46A8D41-A339-432D-A690-660F1961E71F}"/>
              </a:ext>
            </a:extLst>
          </p:cNvPr>
          <p:cNvPicPr>
            <a:picLocks noChangeAspect="1"/>
          </p:cNvPicPr>
          <p:nvPr/>
        </p:nvPicPr>
        <p:blipFill>
          <a:blip r:embed="rId8"/>
          <a:stretch>
            <a:fillRect/>
          </a:stretch>
        </p:blipFill>
        <p:spPr>
          <a:xfrm>
            <a:off x="4670832" y="2417387"/>
            <a:ext cx="744557" cy="685613"/>
          </a:xfrm>
          <a:prstGeom prst="rect">
            <a:avLst/>
          </a:prstGeom>
        </p:spPr>
      </p:pic>
      <p:pic>
        <p:nvPicPr>
          <p:cNvPr id="8" name="Picture 10">
            <a:extLst>
              <a:ext uri="{FF2B5EF4-FFF2-40B4-BE49-F238E27FC236}">
                <a16:creationId xmlns:a16="http://schemas.microsoft.com/office/drawing/2014/main" id="{9B989444-FC13-475D-943D-AF112355DD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1306" y="2441270"/>
            <a:ext cx="661730" cy="661730"/>
          </a:xfrm>
          <a:prstGeom prst="rect">
            <a:avLst/>
          </a:prstGeom>
        </p:spPr>
      </p:pic>
      <p:pic>
        <p:nvPicPr>
          <p:cNvPr id="9" name="Picture 50" descr="A close up of a logo&#10;&#10;Description generated with very high confidence">
            <a:extLst>
              <a:ext uri="{FF2B5EF4-FFF2-40B4-BE49-F238E27FC236}">
                <a16:creationId xmlns:a16="http://schemas.microsoft.com/office/drawing/2014/main" id="{D1B21A43-6F39-4757-A8B6-B705C6A35432}"/>
              </a:ext>
            </a:extLst>
          </p:cNvPr>
          <p:cNvPicPr>
            <a:picLocks noChangeAspect="1"/>
          </p:cNvPicPr>
          <p:nvPr/>
        </p:nvPicPr>
        <p:blipFill>
          <a:blip r:embed="rId10"/>
          <a:stretch>
            <a:fillRect/>
          </a:stretch>
        </p:blipFill>
        <p:spPr>
          <a:xfrm>
            <a:off x="3522894" y="2292627"/>
            <a:ext cx="798210" cy="810373"/>
          </a:xfrm>
          <a:prstGeom prst="rect">
            <a:avLst/>
          </a:prstGeom>
        </p:spPr>
      </p:pic>
      <p:pic>
        <p:nvPicPr>
          <p:cNvPr id="10" name="Picture 12">
            <a:extLst>
              <a:ext uri="{FF2B5EF4-FFF2-40B4-BE49-F238E27FC236}">
                <a16:creationId xmlns:a16="http://schemas.microsoft.com/office/drawing/2014/main" id="{5B776E19-3BEE-4D3D-AE29-AC69D1BFEB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2894" y="3834020"/>
            <a:ext cx="1362022" cy="565883"/>
          </a:xfrm>
          <a:prstGeom prst="rect">
            <a:avLst/>
          </a:prstGeom>
        </p:spPr>
      </p:pic>
      <p:pic>
        <p:nvPicPr>
          <p:cNvPr id="11" name="Picture 52">
            <a:extLst>
              <a:ext uri="{FF2B5EF4-FFF2-40B4-BE49-F238E27FC236}">
                <a16:creationId xmlns:a16="http://schemas.microsoft.com/office/drawing/2014/main" id="{B75805BF-7036-431C-894C-7FCD67104DBF}"/>
              </a:ext>
            </a:extLst>
          </p:cNvPr>
          <p:cNvPicPr>
            <a:picLocks noChangeAspect="1"/>
          </p:cNvPicPr>
          <p:nvPr/>
        </p:nvPicPr>
        <p:blipFill>
          <a:blip r:embed="rId12"/>
          <a:stretch>
            <a:fillRect/>
          </a:stretch>
        </p:blipFill>
        <p:spPr>
          <a:xfrm>
            <a:off x="5273714" y="3834020"/>
            <a:ext cx="1284990" cy="565883"/>
          </a:xfrm>
          <a:prstGeom prst="rect">
            <a:avLst/>
          </a:prstGeom>
        </p:spPr>
      </p:pic>
    </p:spTree>
    <p:extLst>
      <p:ext uri="{BB962C8B-B14F-4D97-AF65-F5344CB8AC3E}">
        <p14:creationId xmlns:p14="http://schemas.microsoft.com/office/powerpoint/2010/main" val="2295098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Standarder er et vigtigt redskab </a:t>
            </a:r>
            <a:br>
              <a:rPr lang="da-DK" dirty="0"/>
            </a:br>
            <a:r>
              <a:rPr lang="da-DK" dirty="0"/>
              <a:t>i globaliseringen</a:t>
            </a:r>
          </a:p>
        </p:txBody>
      </p:sp>
      <p:grpSp>
        <p:nvGrpSpPr>
          <p:cNvPr id="47" name="Gruppe 46"/>
          <p:cNvGrpSpPr/>
          <p:nvPr/>
        </p:nvGrpSpPr>
        <p:grpSpPr>
          <a:xfrm>
            <a:off x="581339" y="1999398"/>
            <a:ext cx="6891805" cy="3836580"/>
            <a:chOff x="539551" y="1897797"/>
            <a:chExt cx="6891805" cy="3836580"/>
          </a:xfrm>
        </p:grpSpPr>
        <p:sp>
          <p:nvSpPr>
            <p:cNvPr id="17" name="Line 4"/>
            <p:cNvSpPr>
              <a:spLocks noChangeShapeType="1"/>
            </p:cNvSpPr>
            <p:nvPr/>
          </p:nvSpPr>
          <p:spPr bwMode="auto">
            <a:xfrm flipV="1">
              <a:off x="699050" y="2052958"/>
              <a:ext cx="0" cy="3117946"/>
            </a:xfrm>
            <a:prstGeom prst="line">
              <a:avLst/>
            </a:prstGeom>
            <a:noFill/>
            <a:ln w="28575">
              <a:solidFill>
                <a:schemeClr val="tx1"/>
              </a:solidFill>
              <a:round/>
              <a:headEnd/>
              <a:tailEnd type="triangle" w="med" len="med"/>
            </a:ln>
            <a:effectLst/>
          </p:spPr>
          <p:txBody>
            <a:bodyPr/>
            <a:lstStyle/>
            <a:p>
              <a:endParaRPr lang="da-DK">
                <a:solidFill>
                  <a:prstClr val="black"/>
                </a:solidFill>
              </a:endParaRPr>
            </a:p>
          </p:txBody>
        </p:sp>
        <p:sp>
          <p:nvSpPr>
            <p:cNvPr id="18" name="Line 5"/>
            <p:cNvSpPr>
              <a:spLocks noChangeShapeType="1"/>
            </p:cNvSpPr>
            <p:nvPr/>
          </p:nvSpPr>
          <p:spPr bwMode="auto">
            <a:xfrm>
              <a:off x="680940" y="5170904"/>
              <a:ext cx="5387690" cy="0"/>
            </a:xfrm>
            <a:prstGeom prst="line">
              <a:avLst/>
            </a:prstGeom>
            <a:noFill/>
            <a:ln w="28575">
              <a:solidFill>
                <a:schemeClr val="tx1"/>
              </a:solidFill>
              <a:round/>
              <a:headEnd/>
              <a:tailEnd type="triangle" w="med" len="med"/>
            </a:ln>
            <a:effectLst/>
          </p:spPr>
          <p:txBody>
            <a:bodyPr/>
            <a:lstStyle/>
            <a:p>
              <a:endParaRPr lang="da-DK">
                <a:solidFill>
                  <a:prstClr val="black"/>
                </a:solidFill>
              </a:endParaRPr>
            </a:p>
          </p:txBody>
        </p:sp>
        <p:sp>
          <p:nvSpPr>
            <p:cNvPr id="19" name="Freeform 6"/>
            <p:cNvSpPr>
              <a:spLocks/>
            </p:cNvSpPr>
            <p:nvPr/>
          </p:nvSpPr>
          <p:spPr bwMode="auto">
            <a:xfrm>
              <a:off x="721692" y="2141746"/>
              <a:ext cx="5366219" cy="2995952"/>
            </a:xfrm>
            <a:custGeom>
              <a:avLst/>
              <a:gdLst>
                <a:gd name="T0" fmla="*/ 0 w 3499"/>
                <a:gd name="T1" fmla="*/ 3352800 h 2112"/>
                <a:gd name="T2" fmla="*/ 2981325 w 3499"/>
                <a:gd name="T3" fmla="*/ 2935288 h 2112"/>
                <a:gd name="T4" fmla="*/ 4244975 w 3499"/>
                <a:gd name="T5" fmla="*/ 2133600 h 2112"/>
                <a:gd name="T6" fmla="*/ 5554663 w 3499"/>
                <a:gd name="T7" fmla="*/ 0 h 2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99" h="2112">
                  <a:moveTo>
                    <a:pt x="0" y="2112"/>
                  </a:moveTo>
                  <a:cubicBezTo>
                    <a:pt x="716" y="2044"/>
                    <a:pt x="1432" y="1977"/>
                    <a:pt x="1878" y="1849"/>
                  </a:cubicBezTo>
                  <a:cubicBezTo>
                    <a:pt x="2324" y="1721"/>
                    <a:pt x="2404" y="1652"/>
                    <a:pt x="2674" y="1344"/>
                  </a:cubicBezTo>
                  <a:cubicBezTo>
                    <a:pt x="2944" y="1036"/>
                    <a:pt x="3221" y="518"/>
                    <a:pt x="3499" y="0"/>
                  </a:cubicBezTo>
                </a:path>
              </a:pathLst>
            </a:custGeom>
            <a:noFill/>
            <a:ln w="38100" cmpd="sng">
              <a:solidFill>
                <a:srgbClr val="AEB2B2"/>
              </a:solidFill>
              <a:round/>
              <a:headEnd/>
              <a:tailEnd/>
            </a:ln>
            <a:effectLst/>
          </p:spPr>
          <p:txBody>
            <a:bodyPr/>
            <a:lstStyle/>
            <a:p>
              <a:endParaRPr lang="da-DK">
                <a:solidFill>
                  <a:prstClr val="black"/>
                </a:solidFill>
              </a:endParaRPr>
            </a:p>
          </p:txBody>
        </p:sp>
        <p:sp>
          <p:nvSpPr>
            <p:cNvPr id="20" name="Freeform 7"/>
            <p:cNvSpPr>
              <a:spLocks/>
            </p:cNvSpPr>
            <p:nvPr/>
          </p:nvSpPr>
          <p:spPr bwMode="auto">
            <a:xfrm>
              <a:off x="3088467" y="3056298"/>
              <a:ext cx="2987538" cy="2167526"/>
            </a:xfrm>
            <a:custGeom>
              <a:avLst/>
              <a:gdLst>
                <a:gd name="T0" fmla="*/ 0 w 1948"/>
                <a:gd name="T1" fmla="*/ 2339975 h 1528"/>
                <a:gd name="T2" fmla="*/ 958850 w 1948"/>
                <a:gd name="T3" fmla="*/ 2284413 h 1528"/>
                <a:gd name="T4" fmla="*/ 1455738 w 1948"/>
                <a:gd name="T5" fmla="*/ 2114550 h 1528"/>
                <a:gd name="T6" fmla="*/ 2427288 w 1948"/>
                <a:gd name="T7" fmla="*/ 420688 h 1528"/>
                <a:gd name="T8" fmla="*/ 2878138 w 1948"/>
                <a:gd name="T9" fmla="*/ 60325 h 1528"/>
                <a:gd name="T10" fmla="*/ 3092450 w 1948"/>
                <a:gd name="T11" fmla="*/ 60325 h 15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8" h="1528">
                  <a:moveTo>
                    <a:pt x="0" y="1474"/>
                  </a:moveTo>
                  <a:cubicBezTo>
                    <a:pt x="225" y="1468"/>
                    <a:pt x="451" y="1463"/>
                    <a:pt x="604" y="1439"/>
                  </a:cubicBezTo>
                  <a:cubicBezTo>
                    <a:pt x="757" y="1415"/>
                    <a:pt x="763" y="1528"/>
                    <a:pt x="917" y="1332"/>
                  </a:cubicBezTo>
                  <a:cubicBezTo>
                    <a:pt x="1071" y="1136"/>
                    <a:pt x="1380" y="481"/>
                    <a:pt x="1529" y="265"/>
                  </a:cubicBezTo>
                  <a:cubicBezTo>
                    <a:pt x="1678" y="49"/>
                    <a:pt x="1743" y="76"/>
                    <a:pt x="1813" y="38"/>
                  </a:cubicBezTo>
                  <a:cubicBezTo>
                    <a:pt x="1883" y="0"/>
                    <a:pt x="1928" y="38"/>
                    <a:pt x="1948" y="38"/>
                  </a:cubicBezTo>
                </a:path>
              </a:pathLst>
            </a:custGeom>
            <a:noFill/>
            <a:ln w="38100" cmpd="sng">
              <a:solidFill>
                <a:srgbClr val="88BFE8"/>
              </a:solidFill>
              <a:round/>
              <a:headEnd/>
              <a:tailEnd/>
            </a:ln>
            <a:effectLst/>
          </p:spPr>
          <p:txBody>
            <a:bodyPr/>
            <a:lstStyle/>
            <a:p>
              <a:endParaRPr lang="da-DK">
                <a:solidFill>
                  <a:srgbClr val="88BFE8"/>
                </a:solidFill>
              </a:endParaRPr>
            </a:p>
          </p:txBody>
        </p:sp>
        <p:sp>
          <p:nvSpPr>
            <p:cNvPr id="21" name="Text Box 8"/>
            <p:cNvSpPr txBox="1">
              <a:spLocks noChangeArrowheads="1"/>
            </p:cNvSpPr>
            <p:nvPr/>
          </p:nvSpPr>
          <p:spPr bwMode="auto">
            <a:xfrm>
              <a:off x="6100542" y="1897797"/>
              <a:ext cx="1330814" cy="430887"/>
            </a:xfrm>
            <a:prstGeom prst="rect">
              <a:avLst/>
            </a:prstGeom>
            <a:noFill/>
            <a:ln w="9525">
              <a:noFill/>
              <a:miter lim="800000"/>
              <a:headEnd/>
              <a:tailEnd/>
            </a:ln>
            <a:effectLst/>
          </p:spPr>
          <p:txBody>
            <a:bodyPr wrap="none">
              <a:spAutoFit/>
            </a:bodyPr>
            <a:lstStyle/>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Internationale</a:t>
              </a:r>
            </a:p>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standarder</a:t>
              </a:r>
            </a:p>
          </p:txBody>
        </p:sp>
        <p:sp>
          <p:nvSpPr>
            <p:cNvPr id="22" name="Text Box 9"/>
            <p:cNvSpPr txBox="1">
              <a:spLocks noChangeArrowheads="1"/>
            </p:cNvSpPr>
            <p:nvPr/>
          </p:nvSpPr>
          <p:spPr bwMode="auto">
            <a:xfrm>
              <a:off x="6100542" y="2877632"/>
              <a:ext cx="1111202" cy="430887"/>
            </a:xfrm>
            <a:prstGeom prst="rect">
              <a:avLst/>
            </a:prstGeom>
            <a:noFill/>
            <a:ln w="9525">
              <a:noFill/>
              <a:miter lim="800000"/>
              <a:headEnd/>
              <a:tailEnd/>
            </a:ln>
            <a:effectLst/>
          </p:spPr>
          <p:txBody>
            <a:bodyPr wrap="none">
              <a:spAutoFit/>
            </a:bodyPr>
            <a:lstStyle/>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Europæiske</a:t>
              </a:r>
            </a:p>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standarder</a:t>
              </a:r>
            </a:p>
          </p:txBody>
        </p:sp>
        <p:sp>
          <p:nvSpPr>
            <p:cNvPr id="23" name="Text Box 10"/>
            <p:cNvSpPr txBox="1">
              <a:spLocks noChangeArrowheads="1"/>
            </p:cNvSpPr>
            <p:nvPr/>
          </p:nvSpPr>
          <p:spPr bwMode="auto">
            <a:xfrm>
              <a:off x="6100542" y="4759950"/>
              <a:ext cx="1055097" cy="430887"/>
            </a:xfrm>
            <a:prstGeom prst="rect">
              <a:avLst/>
            </a:prstGeom>
            <a:noFill/>
            <a:ln w="9525">
              <a:noFill/>
              <a:miter lim="800000"/>
              <a:headEnd/>
              <a:tailEnd/>
            </a:ln>
            <a:effectLst/>
          </p:spPr>
          <p:txBody>
            <a:bodyPr wrap="none">
              <a:spAutoFit/>
            </a:bodyPr>
            <a:lstStyle/>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Nationale</a:t>
              </a:r>
            </a:p>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standarder</a:t>
              </a:r>
            </a:p>
          </p:txBody>
        </p:sp>
        <p:sp>
          <p:nvSpPr>
            <p:cNvPr id="24" name="Text Box 11"/>
            <p:cNvSpPr txBox="1">
              <a:spLocks noChangeArrowheads="1"/>
            </p:cNvSpPr>
            <p:nvPr/>
          </p:nvSpPr>
          <p:spPr bwMode="auto">
            <a:xfrm>
              <a:off x="539551" y="5229064"/>
              <a:ext cx="575799" cy="276999"/>
            </a:xfrm>
            <a:prstGeom prst="rect">
              <a:avLst/>
            </a:prstGeom>
            <a:noFill/>
            <a:ln w="9525">
              <a:noFill/>
              <a:miter lim="800000"/>
              <a:headEnd/>
              <a:tailEnd/>
            </a:ln>
            <a:effectLst/>
          </p:spPr>
          <p:txBody>
            <a:bodyPr wrap="none">
              <a:spAutoFit/>
            </a:bodyPr>
            <a:lstStyle/>
            <a:p>
              <a:pPr>
                <a:spcBef>
                  <a:spcPct val="0"/>
                </a:spcBef>
              </a:pPr>
              <a:r>
                <a:rPr lang="da-DK" sz="1200" dirty="0">
                  <a:latin typeface="Verdana" panose="020B0604030504040204" pitchFamily="34" charset="0"/>
                  <a:ea typeface="Verdana" panose="020B0604030504040204" pitchFamily="34" charset="0"/>
                  <a:cs typeface="Verdana" panose="020B0604030504040204" pitchFamily="34" charset="0"/>
                </a:rPr>
                <a:t>1906</a:t>
              </a:r>
            </a:p>
          </p:txBody>
        </p:sp>
        <p:sp>
          <p:nvSpPr>
            <p:cNvPr id="25" name="Text Box 12"/>
            <p:cNvSpPr txBox="1">
              <a:spLocks noChangeArrowheads="1"/>
            </p:cNvSpPr>
            <p:nvPr/>
          </p:nvSpPr>
          <p:spPr bwMode="auto">
            <a:xfrm>
              <a:off x="1367719" y="5238995"/>
              <a:ext cx="575799" cy="276999"/>
            </a:xfrm>
            <a:prstGeom prst="rect">
              <a:avLst/>
            </a:prstGeom>
            <a:noFill/>
            <a:ln w="9525">
              <a:noFill/>
              <a:miter lim="800000"/>
              <a:headEnd/>
              <a:tailEnd/>
            </a:ln>
            <a:effectLst/>
          </p:spPr>
          <p:txBody>
            <a:bodyPr wrap="none">
              <a:spAutoFit/>
            </a:bodyPr>
            <a:lstStyle/>
            <a:p>
              <a:pPr>
                <a:spcBef>
                  <a:spcPct val="0"/>
                </a:spcBef>
              </a:pPr>
              <a:r>
                <a:rPr lang="da-DK" sz="1200" dirty="0">
                  <a:latin typeface="Verdana" panose="020B0604030504040204" pitchFamily="34" charset="0"/>
                  <a:ea typeface="Verdana" panose="020B0604030504040204" pitchFamily="34" charset="0"/>
                  <a:cs typeface="Verdana" panose="020B0604030504040204" pitchFamily="34" charset="0"/>
                </a:rPr>
                <a:t>1926</a:t>
              </a:r>
            </a:p>
          </p:txBody>
        </p:sp>
        <p:sp>
          <p:nvSpPr>
            <p:cNvPr id="26" name="Text Box 13"/>
            <p:cNvSpPr txBox="1">
              <a:spLocks noChangeArrowheads="1"/>
            </p:cNvSpPr>
            <p:nvPr/>
          </p:nvSpPr>
          <p:spPr bwMode="auto">
            <a:xfrm>
              <a:off x="2982645" y="5241626"/>
              <a:ext cx="575799" cy="276999"/>
            </a:xfrm>
            <a:prstGeom prst="rect">
              <a:avLst/>
            </a:prstGeom>
            <a:noFill/>
            <a:ln w="9525">
              <a:noFill/>
              <a:miter lim="800000"/>
              <a:headEnd/>
              <a:tailEnd/>
            </a:ln>
            <a:effectLst/>
          </p:spPr>
          <p:txBody>
            <a:bodyPr wrap="none">
              <a:spAutoFit/>
            </a:bodyPr>
            <a:lstStyle/>
            <a:p>
              <a:pPr>
                <a:spcBef>
                  <a:spcPct val="0"/>
                </a:spcBef>
              </a:pPr>
              <a:r>
                <a:rPr lang="da-DK" sz="1200" dirty="0">
                  <a:latin typeface="Verdana" panose="020B0604030504040204" pitchFamily="34" charset="0"/>
                  <a:ea typeface="Verdana" panose="020B0604030504040204" pitchFamily="34" charset="0"/>
                  <a:cs typeface="Verdana" panose="020B0604030504040204" pitchFamily="34" charset="0"/>
                </a:rPr>
                <a:t>1961</a:t>
              </a:r>
            </a:p>
          </p:txBody>
        </p:sp>
        <p:sp>
          <p:nvSpPr>
            <p:cNvPr id="27" name="Text Box 14"/>
            <p:cNvSpPr txBox="1">
              <a:spLocks noChangeArrowheads="1"/>
            </p:cNvSpPr>
            <p:nvPr/>
          </p:nvSpPr>
          <p:spPr bwMode="auto">
            <a:xfrm>
              <a:off x="3974913" y="5232507"/>
              <a:ext cx="575799" cy="276999"/>
            </a:xfrm>
            <a:prstGeom prst="rect">
              <a:avLst/>
            </a:prstGeom>
            <a:noFill/>
            <a:ln w="9525">
              <a:noFill/>
              <a:miter lim="800000"/>
              <a:headEnd/>
              <a:tailEnd/>
            </a:ln>
            <a:effectLst/>
          </p:spPr>
          <p:txBody>
            <a:bodyPr wrap="none">
              <a:spAutoFit/>
            </a:bodyPr>
            <a:lstStyle/>
            <a:p>
              <a:pPr>
                <a:spcBef>
                  <a:spcPct val="0"/>
                </a:spcBef>
              </a:pPr>
              <a:r>
                <a:rPr lang="da-DK" sz="1200" dirty="0">
                  <a:latin typeface="Verdana" panose="020B0604030504040204" pitchFamily="34" charset="0"/>
                  <a:ea typeface="Verdana" panose="020B0604030504040204" pitchFamily="34" charset="0"/>
                  <a:cs typeface="Verdana" panose="020B0604030504040204" pitchFamily="34" charset="0"/>
                </a:rPr>
                <a:t>1985</a:t>
              </a:r>
            </a:p>
          </p:txBody>
        </p:sp>
        <p:sp>
          <p:nvSpPr>
            <p:cNvPr id="28" name="Text Box 15"/>
            <p:cNvSpPr txBox="1">
              <a:spLocks noChangeArrowheads="1"/>
            </p:cNvSpPr>
            <p:nvPr/>
          </p:nvSpPr>
          <p:spPr bwMode="auto">
            <a:xfrm>
              <a:off x="5370528" y="5258853"/>
              <a:ext cx="207512" cy="348194"/>
            </a:xfrm>
            <a:prstGeom prst="rect">
              <a:avLst/>
            </a:prstGeom>
            <a:noFill/>
            <a:ln w="9525">
              <a:noFill/>
              <a:miter lim="800000"/>
              <a:headEnd/>
              <a:tailEnd/>
            </a:ln>
            <a:effectLst/>
          </p:spPr>
          <p:txBody>
            <a:bodyPr wrap="none">
              <a:spAutoFit/>
            </a:bodyPr>
            <a:lstStyle/>
            <a:p>
              <a:pPr>
                <a:spcBef>
                  <a:spcPct val="0"/>
                </a:spcBef>
              </a:pPr>
              <a:endParaRPr lang="da-DK" sz="1400" dirty="0">
                <a:solidFill>
                  <a:prstClr val="black"/>
                </a:solidFill>
                <a:latin typeface="Arial" charset="0"/>
              </a:endParaRPr>
            </a:p>
          </p:txBody>
        </p:sp>
        <p:sp>
          <p:nvSpPr>
            <p:cNvPr id="29" name="Freeform 16"/>
            <p:cNvSpPr>
              <a:spLocks/>
            </p:cNvSpPr>
            <p:nvPr/>
          </p:nvSpPr>
          <p:spPr bwMode="auto">
            <a:xfrm>
              <a:off x="1514525" y="4217639"/>
              <a:ext cx="4441432" cy="940491"/>
            </a:xfrm>
            <a:custGeom>
              <a:avLst/>
              <a:gdLst>
                <a:gd name="T0" fmla="*/ 171450 w 2896"/>
                <a:gd name="T1" fmla="*/ 1008063 h 663"/>
                <a:gd name="T2" fmla="*/ 307975 w 2896"/>
                <a:gd name="T3" fmla="*/ 1008063 h 663"/>
                <a:gd name="T4" fmla="*/ 2024063 w 2896"/>
                <a:gd name="T5" fmla="*/ 738188 h 663"/>
                <a:gd name="T6" fmla="*/ 2870200 w 2896"/>
                <a:gd name="T7" fmla="*/ 104775 h 663"/>
                <a:gd name="T8" fmla="*/ 3287713 w 2896"/>
                <a:gd name="T9" fmla="*/ 104775 h 663"/>
                <a:gd name="T10" fmla="*/ 3795713 w 2896"/>
                <a:gd name="T11" fmla="*/ 523875 h 663"/>
                <a:gd name="T12" fmla="*/ 4224338 w 2896"/>
                <a:gd name="T13" fmla="*/ 839788 h 663"/>
                <a:gd name="T14" fmla="*/ 4597400 w 2896"/>
                <a:gd name="T15" fmla="*/ 906463 h 6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96" h="663">
                  <a:moveTo>
                    <a:pt x="108" y="635"/>
                  </a:moveTo>
                  <a:cubicBezTo>
                    <a:pt x="54" y="649"/>
                    <a:pt x="0" y="663"/>
                    <a:pt x="194" y="635"/>
                  </a:cubicBezTo>
                  <a:cubicBezTo>
                    <a:pt x="388" y="607"/>
                    <a:pt x="1006" y="560"/>
                    <a:pt x="1275" y="465"/>
                  </a:cubicBezTo>
                  <a:cubicBezTo>
                    <a:pt x="1544" y="370"/>
                    <a:pt x="1675" y="132"/>
                    <a:pt x="1808" y="66"/>
                  </a:cubicBezTo>
                  <a:cubicBezTo>
                    <a:pt x="1941" y="0"/>
                    <a:pt x="1974" y="22"/>
                    <a:pt x="2071" y="66"/>
                  </a:cubicBezTo>
                  <a:cubicBezTo>
                    <a:pt x="2168" y="110"/>
                    <a:pt x="2293" y="253"/>
                    <a:pt x="2391" y="330"/>
                  </a:cubicBezTo>
                  <a:cubicBezTo>
                    <a:pt x="2489" y="407"/>
                    <a:pt x="2577" y="489"/>
                    <a:pt x="2661" y="529"/>
                  </a:cubicBezTo>
                  <a:cubicBezTo>
                    <a:pt x="2745" y="569"/>
                    <a:pt x="2856" y="563"/>
                    <a:pt x="2896" y="571"/>
                  </a:cubicBezTo>
                </a:path>
              </a:pathLst>
            </a:custGeom>
            <a:noFill/>
            <a:ln w="38100" cmpd="sng">
              <a:solidFill>
                <a:srgbClr val="00203D"/>
              </a:solidFill>
              <a:round/>
              <a:headEnd/>
              <a:tailEnd/>
            </a:ln>
            <a:effectLst/>
          </p:spPr>
          <p:txBody>
            <a:bodyPr/>
            <a:lstStyle/>
            <a:p>
              <a:endParaRPr lang="da-DK">
                <a:solidFill>
                  <a:prstClr val="black"/>
                </a:solidFill>
              </a:endParaRPr>
            </a:p>
          </p:txBody>
        </p:sp>
        <p:sp>
          <p:nvSpPr>
            <p:cNvPr id="30" name="Text Box 17"/>
            <p:cNvSpPr txBox="1">
              <a:spLocks noChangeArrowheads="1"/>
            </p:cNvSpPr>
            <p:nvPr/>
          </p:nvSpPr>
          <p:spPr bwMode="auto">
            <a:xfrm>
              <a:off x="555321" y="5518933"/>
              <a:ext cx="1915909" cy="215444"/>
            </a:xfrm>
            <a:prstGeom prst="rect">
              <a:avLst/>
            </a:prstGeom>
            <a:noFill/>
            <a:ln w="9525">
              <a:noFill/>
              <a:miter lim="800000"/>
              <a:headEnd/>
              <a:tailEnd/>
            </a:ln>
            <a:effectLst/>
          </p:spPr>
          <p:txBody>
            <a:bodyPr wrap="none">
              <a:spAutoFit/>
            </a:bodyPr>
            <a:lstStyle/>
            <a:p>
              <a:pPr>
                <a:spcBef>
                  <a:spcPct val="0"/>
                </a:spcBef>
              </a:pPr>
              <a:r>
                <a:rPr lang="da-DK" sz="800" i="1" dirty="0">
                  <a:latin typeface="Verdana" panose="020B0604030504040204" pitchFamily="34" charset="0"/>
                  <a:ea typeface="Verdana" panose="020B0604030504040204" pitchFamily="34" charset="0"/>
                  <a:cs typeface="Verdana" panose="020B0604030504040204" pitchFamily="34" charset="0"/>
                </a:rPr>
                <a:t>Regulering af nationale markeder</a:t>
              </a:r>
            </a:p>
          </p:txBody>
        </p:sp>
        <p:sp>
          <p:nvSpPr>
            <p:cNvPr id="31" name="Text Box 18"/>
            <p:cNvSpPr txBox="1">
              <a:spLocks noChangeArrowheads="1"/>
            </p:cNvSpPr>
            <p:nvPr/>
          </p:nvSpPr>
          <p:spPr bwMode="auto">
            <a:xfrm>
              <a:off x="3782383" y="5516255"/>
              <a:ext cx="888385" cy="215444"/>
            </a:xfrm>
            <a:prstGeom prst="rect">
              <a:avLst/>
            </a:prstGeom>
            <a:noFill/>
            <a:ln w="9525">
              <a:noFill/>
              <a:miter lim="800000"/>
              <a:headEnd/>
              <a:tailEnd/>
            </a:ln>
            <a:effectLst/>
          </p:spPr>
          <p:txBody>
            <a:bodyPr wrap="none">
              <a:spAutoFit/>
            </a:bodyPr>
            <a:lstStyle/>
            <a:p>
              <a:pPr>
                <a:spcBef>
                  <a:spcPct val="0"/>
                </a:spcBef>
              </a:pPr>
              <a:r>
                <a:rPr lang="da-DK" sz="800" i="1" dirty="0">
                  <a:latin typeface="Verdana" panose="020B0604030504040204" pitchFamily="34" charset="0"/>
                  <a:ea typeface="Verdana" panose="020B0604030504040204" pitchFamily="34" charset="0"/>
                  <a:cs typeface="Verdana" panose="020B0604030504040204" pitchFamily="34" charset="0"/>
                </a:rPr>
                <a:t>Indre marked</a:t>
              </a:r>
            </a:p>
          </p:txBody>
        </p:sp>
        <p:sp>
          <p:nvSpPr>
            <p:cNvPr id="32" name="Line 20"/>
            <p:cNvSpPr>
              <a:spLocks noChangeShapeType="1"/>
            </p:cNvSpPr>
            <p:nvPr/>
          </p:nvSpPr>
          <p:spPr bwMode="auto">
            <a:xfrm>
              <a:off x="4313847" y="3499867"/>
              <a:ext cx="0" cy="1685223"/>
            </a:xfrm>
            <a:prstGeom prst="line">
              <a:avLst/>
            </a:prstGeom>
            <a:noFill/>
            <a:ln w="12700">
              <a:solidFill>
                <a:schemeClr val="tx1"/>
              </a:solidFill>
              <a:prstDash val="sysDot"/>
              <a:round/>
              <a:headEnd/>
              <a:tailEnd/>
            </a:ln>
            <a:effectLst/>
          </p:spPr>
          <p:txBody>
            <a:bodyPr/>
            <a:lstStyle/>
            <a:p>
              <a:endParaRPr lang="da-DK">
                <a:solidFill>
                  <a:prstClr val="black"/>
                </a:solidFill>
              </a:endParaRPr>
            </a:p>
          </p:txBody>
        </p:sp>
        <p:sp>
          <p:nvSpPr>
            <p:cNvPr id="33" name="Text Box 21"/>
            <p:cNvSpPr txBox="1">
              <a:spLocks noChangeArrowheads="1"/>
            </p:cNvSpPr>
            <p:nvPr/>
          </p:nvSpPr>
          <p:spPr bwMode="auto">
            <a:xfrm>
              <a:off x="3778606" y="3175021"/>
              <a:ext cx="1023037" cy="261610"/>
            </a:xfrm>
            <a:prstGeom prst="rect">
              <a:avLst/>
            </a:prstGeom>
            <a:noFill/>
            <a:ln w="9525">
              <a:noFill/>
              <a:miter lim="800000"/>
              <a:headEnd/>
              <a:tailEnd/>
            </a:ln>
            <a:effectLst/>
          </p:spPr>
          <p:txBody>
            <a:bodyPr wrap="none">
              <a:spAutoFit/>
            </a:bodyPr>
            <a:lstStyle/>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Ny Metode</a:t>
              </a:r>
            </a:p>
          </p:txBody>
        </p:sp>
        <p:sp>
          <p:nvSpPr>
            <p:cNvPr id="34" name="Text Box 22"/>
            <p:cNvSpPr txBox="1">
              <a:spLocks noChangeArrowheads="1"/>
            </p:cNvSpPr>
            <p:nvPr/>
          </p:nvSpPr>
          <p:spPr bwMode="auto">
            <a:xfrm>
              <a:off x="2961174" y="3901312"/>
              <a:ext cx="503664" cy="261610"/>
            </a:xfrm>
            <a:prstGeom prst="rect">
              <a:avLst/>
            </a:prstGeom>
            <a:noFill/>
            <a:ln w="9525">
              <a:noFill/>
              <a:miter lim="800000"/>
              <a:headEnd/>
              <a:tailEnd/>
            </a:ln>
            <a:effectLst/>
          </p:spPr>
          <p:txBody>
            <a:bodyPr wrap="none">
              <a:spAutoFit/>
            </a:bodyPr>
            <a:lstStyle/>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CEN</a:t>
              </a:r>
            </a:p>
          </p:txBody>
        </p:sp>
        <p:sp>
          <p:nvSpPr>
            <p:cNvPr id="35" name="Text Box 23"/>
            <p:cNvSpPr txBox="1">
              <a:spLocks noChangeArrowheads="1"/>
            </p:cNvSpPr>
            <p:nvPr/>
          </p:nvSpPr>
          <p:spPr bwMode="auto">
            <a:xfrm>
              <a:off x="774315" y="3389544"/>
              <a:ext cx="1800493" cy="430887"/>
            </a:xfrm>
            <a:prstGeom prst="rect">
              <a:avLst/>
            </a:prstGeom>
            <a:noFill/>
            <a:ln w="9525">
              <a:noFill/>
              <a:miter lim="800000"/>
              <a:headEnd/>
              <a:tailEnd/>
            </a:ln>
            <a:effectLst/>
          </p:spPr>
          <p:txBody>
            <a:bodyPr wrap="none">
              <a:spAutoFit/>
            </a:bodyPr>
            <a:lstStyle/>
            <a:p>
              <a:pPr algn="ct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Dansk</a:t>
              </a:r>
            </a:p>
            <a:p>
              <a:pPr algn="ct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Standardiseringsråd</a:t>
              </a:r>
            </a:p>
          </p:txBody>
        </p:sp>
        <p:sp>
          <p:nvSpPr>
            <p:cNvPr id="36" name="Text Box 24"/>
            <p:cNvSpPr txBox="1">
              <a:spLocks noChangeArrowheads="1"/>
            </p:cNvSpPr>
            <p:nvPr/>
          </p:nvSpPr>
          <p:spPr bwMode="auto">
            <a:xfrm>
              <a:off x="3157480" y="3660161"/>
              <a:ext cx="888385" cy="261610"/>
            </a:xfrm>
            <a:prstGeom prst="rect">
              <a:avLst/>
            </a:prstGeom>
            <a:noFill/>
            <a:ln w="9525">
              <a:noFill/>
              <a:miter lim="800000"/>
              <a:headEnd/>
              <a:tailEnd/>
            </a:ln>
            <a:effectLst/>
          </p:spPr>
          <p:txBody>
            <a:bodyPr wrap="none">
              <a:spAutoFit/>
            </a:bodyPr>
            <a:lstStyle/>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CENELEC</a:t>
              </a:r>
            </a:p>
          </p:txBody>
        </p:sp>
        <p:sp>
          <p:nvSpPr>
            <p:cNvPr id="37" name="Text Box 25"/>
            <p:cNvSpPr txBox="1">
              <a:spLocks noChangeArrowheads="1"/>
            </p:cNvSpPr>
            <p:nvPr/>
          </p:nvSpPr>
          <p:spPr bwMode="auto">
            <a:xfrm>
              <a:off x="2335128" y="4114093"/>
              <a:ext cx="482824" cy="261610"/>
            </a:xfrm>
            <a:prstGeom prst="rect">
              <a:avLst/>
            </a:prstGeom>
            <a:noFill/>
            <a:ln w="9525">
              <a:noFill/>
              <a:miter lim="800000"/>
              <a:headEnd/>
              <a:tailEnd/>
            </a:ln>
            <a:effectLst/>
          </p:spPr>
          <p:txBody>
            <a:bodyPr wrap="none">
              <a:spAutoFit/>
            </a:bodyPr>
            <a:lstStyle/>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ISO</a:t>
              </a:r>
            </a:p>
          </p:txBody>
        </p:sp>
        <p:sp>
          <p:nvSpPr>
            <p:cNvPr id="38" name="Text Box 26"/>
            <p:cNvSpPr txBox="1">
              <a:spLocks noChangeArrowheads="1"/>
            </p:cNvSpPr>
            <p:nvPr/>
          </p:nvSpPr>
          <p:spPr bwMode="auto">
            <a:xfrm>
              <a:off x="639237" y="4406311"/>
              <a:ext cx="460382" cy="261610"/>
            </a:xfrm>
            <a:prstGeom prst="rect">
              <a:avLst/>
            </a:prstGeom>
            <a:noFill/>
            <a:ln w="9525">
              <a:noFill/>
              <a:miter lim="800000"/>
              <a:headEnd/>
              <a:tailEnd/>
            </a:ln>
            <a:effectLst/>
          </p:spPr>
          <p:txBody>
            <a:bodyPr wrap="none">
              <a:spAutoFit/>
            </a:bodyPr>
            <a:lstStyle/>
            <a:p>
              <a:pPr>
                <a:spcBef>
                  <a:spcPct val="0"/>
                </a:spcBef>
              </a:pPr>
              <a:r>
                <a:rPr lang="da-DK" sz="1100" b="1" dirty="0">
                  <a:latin typeface="Verdana" panose="020B0604030504040204" pitchFamily="34" charset="0"/>
                  <a:ea typeface="Verdana" panose="020B0604030504040204" pitchFamily="34" charset="0"/>
                  <a:cs typeface="Verdana" panose="020B0604030504040204" pitchFamily="34" charset="0"/>
                </a:rPr>
                <a:t>IEC</a:t>
              </a:r>
            </a:p>
          </p:txBody>
        </p:sp>
        <p:sp>
          <p:nvSpPr>
            <p:cNvPr id="39" name="Line 27"/>
            <p:cNvSpPr>
              <a:spLocks noChangeShapeType="1"/>
            </p:cNvSpPr>
            <p:nvPr/>
          </p:nvSpPr>
          <p:spPr bwMode="auto">
            <a:xfrm>
              <a:off x="3671251" y="3963728"/>
              <a:ext cx="0" cy="1201502"/>
            </a:xfrm>
            <a:prstGeom prst="line">
              <a:avLst/>
            </a:prstGeom>
            <a:noFill/>
            <a:ln w="12700">
              <a:solidFill>
                <a:schemeClr val="tx1"/>
              </a:solidFill>
              <a:prstDash val="sysDot"/>
              <a:round/>
              <a:headEnd/>
              <a:tailEnd/>
            </a:ln>
            <a:effectLst/>
          </p:spPr>
          <p:txBody>
            <a:bodyPr/>
            <a:lstStyle/>
            <a:p>
              <a:endParaRPr lang="da-DK">
                <a:solidFill>
                  <a:prstClr val="black"/>
                </a:solidFill>
              </a:endParaRPr>
            </a:p>
          </p:txBody>
        </p:sp>
        <p:sp>
          <p:nvSpPr>
            <p:cNvPr id="40" name="Line 28"/>
            <p:cNvSpPr>
              <a:spLocks noChangeShapeType="1"/>
            </p:cNvSpPr>
            <p:nvPr/>
          </p:nvSpPr>
          <p:spPr bwMode="auto">
            <a:xfrm>
              <a:off x="3266369" y="4176509"/>
              <a:ext cx="0" cy="988721"/>
            </a:xfrm>
            <a:prstGeom prst="line">
              <a:avLst/>
            </a:prstGeom>
            <a:noFill/>
            <a:ln w="12700">
              <a:solidFill>
                <a:schemeClr val="tx1"/>
              </a:solidFill>
              <a:prstDash val="sysDot"/>
              <a:round/>
              <a:headEnd/>
              <a:tailEnd/>
            </a:ln>
            <a:effectLst/>
          </p:spPr>
          <p:txBody>
            <a:bodyPr/>
            <a:lstStyle/>
            <a:p>
              <a:endParaRPr lang="da-DK">
                <a:solidFill>
                  <a:prstClr val="black"/>
                </a:solidFill>
              </a:endParaRPr>
            </a:p>
          </p:txBody>
        </p:sp>
        <p:sp>
          <p:nvSpPr>
            <p:cNvPr id="41" name="Line 29"/>
            <p:cNvSpPr>
              <a:spLocks noChangeShapeType="1"/>
            </p:cNvSpPr>
            <p:nvPr/>
          </p:nvSpPr>
          <p:spPr bwMode="auto">
            <a:xfrm>
              <a:off x="1685182" y="3843153"/>
              <a:ext cx="0" cy="1322077"/>
            </a:xfrm>
            <a:prstGeom prst="line">
              <a:avLst/>
            </a:prstGeom>
            <a:noFill/>
            <a:ln w="12700">
              <a:solidFill>
                <a:schemeClr val="tx1"/>
              </a:solidFill>
              <a:prstDash val="sysDot"/>
              <a:round/>
              <a:headEnd/>
              <a:tailEnd/>
            </a:ln>
            <a:effectLst/>
          </p:spPr>
          <p:txBody>
            <a:bodyPr/>
            <a:lstStyle/>
            <a:p>
              <a:endParaRPr lang="da-DK">
                <a:solidFill>
                  <a:prstClr val="black"/>
                </a:solidFill>
              </a:endParaRPr>
            </a:p>
          </p:txBody>
        </p:sp>
        <p:sp>
          <p:nvSpPr>
            <p:cNvPr id="42" name="Line 30"/>
            <p:cNvSpPr>
              <a:spLocks noChangeShapeType="1"/>
            </p:cNvSpPr>
            <p:nvPr/>
          </p:nvSpPr>
          <p:spPr bwMode="auto">
            <a:xfrm>
              <a:off x="2552906" y="4387871"/>
              <a:ext cx="0" cy="787288"/>
            </a:xfrm>
            <a:prstGeom prst="line">
              <a:avLst/>
            </a:prstGeom>
            <a:noFill/>
            <a:ln w="12700">
              <a:solidFill>
                <a:schemeClr val="tx1"/>
              </a:solidFill>
              <a:prstDash val="sysDot"/>
              <a:round/>
              <a:headEnd/>
              <a:tailEnd/>
            </a:ln>
            <a:effectLst/>
          </p:spPr>
          <p:txBody>
            <a:bodyPr/>
            <a:lstStyle/>
            <a:p>
              <a:endParaRPr lang="da-DK">
                <a:solidFill>
                  <a:prstClr val="black"/>
                </a:solidFill>
              </a:endParaRPr>
            </a:p>
          </p:txBody>
        </p:sp>
        <p:sp>
          <p:nvSpPr>
            <p:cNvPr id="43" name="Line 31"/>
            <p:cNvSpPr>
              <a:spLocks noChangeShapeType="1"/>
            </p:cNvSpPr>
            <p:nvPr/>
          </p:nvSpPr>
          <p:spPr bwMode="auto">
            <a:xfrm>
              <a:off x="814073" y="4670160"/>
              <a:ext cx="0" cy="495070"/>
            </a:xfrm>
            <a:prstGeom prst="line">
              <a:avLst/>
            </a:prstGeom>
            <a:noFill/>
            <a:ln w="12700">
              <a:solidFill>
                <a:schemeClr val="tx1"/>
              </a:solidFill>
              <a:prstDash val="sysDot"/>
              <a:round/>
              <a:headEnd/>
              <a:tailEnd/>
            </a:ln>
            <a:effectLst/>
          </p:spPr>
          <p:txBody>
            <a:bodyPr/>
            <a:lstStyle/>
            <a:p>
              <a:endParaRPr lang="da-DK">
                <a:solidFill>
                  <a:prstClr val="black"/>
                </a:solidFill>
              </a:endParaRPr>
            </a:p>
          </p:txBody>
        </p:sp>
        <p:sp>
          <p:nvSpPr>
            <p:cNvPr id="44" name="Text Box 12"/>
            <p:cNvSpPr txBox="1">
              <a:spLocks noChangeArrowheads="1"/>
            </p:cNvSpPr>
            <p:nvPr/>
          </p:nvSpPr>
          <p:spPr bwMode="auto">
            <a:xfrm>
              <a:off x="2281704" y="5238995"/>
              <a:ext cx="575799" cy="276999"/>
            </a:xfrm>
            <a:prstGeom prst="rect">
              <a:avLst/>
            </a:prstGeom>
            <a:noFill/>
            <a:ln w="9525">
              <a:noFill/>
              <a:miter lim="800000"/>
              <a:headEnd/>
              <a:tailEnd/>
            </a:ln>
            <a:effectLst/>
          </p:spPr>
          <p:txBody>
            <a:bodyPr wrap="none">
              <a:spAutoFit/>
            </a:bodyPr>
            <a:lstStyle/>
            <a:p>
              <a:pPr>
                <a:spcBef>
                  <a:spcPct val="0"/>
                </a:spcBef>
              </a:pPr>
              <a:r>
                <a:rPr lang="da-DK" sz="1200" dirty="0">
                  <a:latin typeface="Verdana" panose="020B0604030504040204" pitchFamily="34" charset="0"/>
                  <a:ea typeface="Verdana" panose="020B0604030504040204" pitchFamily="34" charset="0"/>
                  <a:cs typeface="Verdana" panose="020B0604030504040204" pitchFamily="34" charset="0"/>
                </a:rPr>
                <a:t>1947</a:t>
              </a:r>
            </a:p>
          </p:txBody>
        </p:sp>
      </p:grpSp>
    </p:spTree>
    <p:extLst>
      <p:ext uri="{BB962C8B-B14F-4D97-AF65-F5344CB8AC3E}">
        <p14:creationId xmlns:p14="http://schemas.microsoft.com/office/powerpoint/2010/main" val="29843135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FA984-8E36-4CFB-BE42-B95FD7047D41}"/>
              </a:ext>
            </a:extLst>
          </p:cNvPr>
          <p:cNvSpPr>
            <a:spLocks noGrp="1"/>
          </p:cNvSpPr>
          <p:nvPr>
            <p:ph type="title"/>
          </p:nvPr>
        </p:nvSpPr>
        <p:spPr>
          <a:xfrm>
            <a:off x="684000" y="1008000"/>
            <a:ext cx="6686064" cy="740305"/>
          </a:xfrm>
        </p:spPr>
        <p:txBody>
          <a:bodyPr/>
          <a:lstStyle/>
          <a:p>
            <a:r>
              <a:rPr lang="da-DK" dirty="0"/>
              <a:t>Der er stadig nogle standarder der er rent danske</a:t>
            </a:r>
          </a:p>
        </p:txBody>
      </p:sp>
      <p:sp>
        <p:nvSpPr>
          <p:cNvPr id="4" name="Pladsholder til tekst 3">
            <a:extLst>
              <a:ext uri="{FF2B5EF4-FFF2-40B4-BE49-F238E27FC236}">
                <a16:creationId xmlns:a16="http://schemas.microsoft.com/office/drawing/2014/main" id="{FF39886F-65C5-422F-9AD8-D288D5E1065D}"/>
              </a:ext>
            </a:extLst>
          </p:cNvPr>
          <p:cNvSpPr>
            <a:spLocks noGrp="1"/>
          </p:cNvSpPr>
          <p:nvPr>
            <p:ph type="body" sz="quarter" idx="11"/>
          </p:nvPr>
        </p:nvSpPr>
        <p:spPr>
          <a:xfrm>
            <a:off x="3865316" y="2445396"/>
            <a:ext cx="4675180" cy="4473019"/>
          </a:xfrm>
          <a:prstGeom prst="rect">
            <a:avLst/>
          </a:prstGeom>
        </p:spPr>
        <p:txBody>
          <a:bodyPr wrap="square">
            <a:spAutoFit/>
          </a:bodyPr>
          <a:lstStyle/>
          <a:p>
            <a:r>
              <a:rPr lang="da-DK" dirty="0"/>
              <a:t>I Danmark er 98% af standarder europæiske eller internationale.</a:t>
            </a:r>
          </a:p>
          <a:p>
            <a:pPr marL="0" indent="0">
              <a:buNone/>
            </a:pPr>
            <a:endParaRPr lang="da-DK" dirty="0"/>
          </a:p>
          <a:p>
            <a:r>
              <a:rPr lang="da-DK" dirty="0"/>
              <a:t>Alle europæiske standarder skal implementeres nationalt i alle CEN og CENELEC medlemslande med mindre det strider mod national lovgivning.</a:t>
            </a:r>
          </a:p>
          <a:p>
            <a:endParaRPr lang="da-DK" dirty="0"/>
          </a:p>
          <a:p>
            <a:r>
              <a:rPr lang="da-DK" dirty="0"/>
              <a:t>Eksempler på danske standarder: </a:t>
            </a:r>
          </a:p>
          <a:p>
            <a:pPr lvl="1"/>
            <a:r>
              <a:rPr lang="da-DK" dirty="0"/>
              <a:t>DS 432, norm for afløbsinstallationer</a:t>
            </a:r>
          </a:p>
          <a:p>
            <a:pPr lvl="1"/>
            <a:r>
              <a:rPr lang="da-DK" dirty="0"/>
              <a:t>DS 418:2011, beregning for bygningers varmetab</a:t>
            </a:r>
          </a:p>
          <a:p>
            <a:pPr lvl="1"/>
            <a:r>
              <a:rPr lang="da-DK" dirty="0"/>
              <a:t>DS 359:2005, standarden for fremstilling af flagdug (Dannebrog)</a:t>
            </a:r>
          </a:p>
          <a:p>
            <a:endParaRPr lang="da-DK" dirty="0"/>
          </a:p>
          <a:p>
            <a:endParaRPr lang="da-DK" dirty="0"/>
          </a:p>
          <a:p>
            <a:endParaRPr lang="da-DK" dirty="0"/>
          </a:p>
        </p:txBody>
      </p:sp>
      <p:pic>
        <p:nvPicPr>
          <p:cNvPr id="5" name="Picture 2">
            <a:extLst>
              <a:ext uri="{FF2B5EF4-FFF2-40B4-BE49-F238E27FC236}">
                <a16:creationId xmlns:a16="http://schemas.microsoft.com/office/drawing/2014/main" id="{AABAE2C9-5F52-467F-B91C-31882B00C6B4}"/>
              </a:ext>
            </a:extLst>
          </p:cNvPr>
          <p:cNvPicPr>
            <a:picLocks noChangeAspect="1" noChangeArrowheads="1"/>
          </p:cNvPicPr>
          <p:nvPr/>
        </p:nvPicPr>
        <p:blipFill>
          <a:blip r:embed="rId3" cstate="print"/>
          <a:srcRect/>
          <a:stretch>
            <a:fillRect/>
          </a:stretch>
        </p:blipFill>
        <p:spPr bwMode="auto">
          <a:xfrm>
            <a:off x="181729" y="2276668"/>
            <a:ext cx="3669177" cy="2610205"/>
          </a:xfrm>
          <a:prstGeom prst="rect">
            <a:avLst/>
          </a:prstGeom>
          <a:noFill/>
          <a:ln w="9525">
            <a:noFill/>
            <a:miter lim="800000"/>
            <a:headEnd/>
            <a:tailEnd/>
          </a:ln>
          <a:effectLst/>
        </p:spPr>
      </p:pic>
    </p:spTree>
    <p:extLst>
      <p:ext uri="{BB962C8B-B14F-4D97-AF65-F5344CB8AC3E}">
        <p14:creationId xmlns:p14="http://schemas.microsoft.com/office/powerpoint/2010/main" val="282283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870721" y="984250"/>
            <a:ext cx="2731329" cy="1772805"/>
          </a:xfrm>
          <a:prstGeom prst="rect">
            <a:avLst/>
          </a:prstGeom>
        </p:spPr>
        <p:txBody>
          <a:bodyPr vert="horz" lIns="0" tIns="0" rIns="0" bIns="0" rtlCol="0" anchor="t" anchorCtr="0">
            <a:noAutofit/>
          </a:bodyPr>
          <a:lstStyle>
            <a:lvl1pPr algn="l" defTabSz="457200" rtl="0" eaLnBrk="1" latinLnBrk="0" hangingPunct="1">
              <a:spcBef>
                <a:spcPct val="0"/>
              </a:spcBef>
              <a:buNone/>
              <a:defRPr sz="2200" b="1" i="0" kern="1200" baseline="0">
                <a:solidFill>
                  <a:schemeClr val="tx1"/>
                </a:solidFill>
                <a:latin typeface="Verdana"/>
                <a:ea typeface="+mj-ea"/>
                <a:cs typeface="Verdana"/>
              </a:defRPr>
            </a:lvl1pPr>
          </a:lstStyle>
          <a:p>
            <a:r>
              <a:rPr lang="da-DK" dirty="0"/>
              <a:t>Hvem deltager i standardisering, hvorfor deltage og hvilken rolle spiller de?</a:t>
            </a:r>
          </a:p>
          <a:p>
            <a:endParaRPr lang="da-DK" dirty="0"/>
          </a:p>
        </p:txBody>
      </p:sp>
      <p:sp>
        <p:nvSpPr>
          <p:cNvPr id="7" name="Pladsholder til tekst 2"/>
          <p:cNvSpPr txBox="1">
            <a:spLocks/>
          </p:cNvSpPr>
          <p:nvPr/>
        </p:nvSpPr>
        <p:spPr>
          <a:xfrm>
            <a:off x="4763846" y="3002254"/>
            <a:ext cx="3606429" cy="1888401"/>
          </a:xfrm>
          <a:prstGeom prst="rect">
            <a:avLst/>
          </a:prstGeom>
          <a:noFill/>
        </p:spPr>
        <p:txBody>
          <a:bodyPr vert="horz" lIns="108000" tIns="108000" rIns="108000" bIns="108000" rtlCol="0">
            <a:normAutofit/>
          </a:bodyPr>
          <a:lst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sz="1600" dirty="0"/>
              <a:t>Hvem opfordrer til igangsættelse af standardiseringsarbejde?</a:t>
            </a:r>
          </a:p>
          <a:p>
            <a:r>
              <a:rPr lang="da-DK" sz="1600" dirty="0"/>
              <a:t>Hvem deltager i udviklingen og vedligeholdelse af standarder?</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44340" cy="6858000"/>
          </a:xfrm>
          <a:prstGeom prst="rect">
            <a:avLst/>
          </a:prstGeom>
        </p:spPr>
      </p:pic>
    </p:spTree>
    <p:extLst>
      <p:ext uri="{BB962C8B-B14F-4D97-AF65-F5344CB8AC3E}">
        <p14:creationId xmlns:p14="http://schemas.microsoft.com/office/powerpoint/2010/main" val="1412831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Kontortema">
  <a:themeElements>
    <a:clrScheme name="Brugerdefineret 3">
      <a:dk1>
        <a:srgbClr val="00203D"/>
      </a:dk1>
      <a:lt1>
        <a:srgbClr val="FFFFFF"/>
      </a:lt1>
      <a:dk2>
        <a:srgbClr val="88BFE8"/>
      </a:dk2>
      <a:lt2>
        <a:srgbClr val="AEB2B2"/>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nsk Standard Lyseblå.potx" id="{268ADA5D-A292-4A9E-A5EE-C7FA039D904F}" vid="{2BCE7A74-108E-43DE-B9C7-B3EFAB8016BE}"/>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Dansk Standard Lyseblå</Template>
  <TotalTime>1282</TotalTime>
  <Words>1504</Words>
  <Application>Microsoft Office PowerPoint</Application>
  <PresentationFormat>Skærmshow (4:3)</PresentationFormat>
  <Paragraphs>199</Paragraphs>
  <Slides>17</Slides>
  <Notes>13</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17</vt:i4>
      </vt:variant>
    </vt:vector>
  </HeadingPairs>
  <TitlesOfParts>
    <vt:vector size="22" baseType="lpstr">
      <vt:lpstr>Arial</vt:lpstr>
      <vt:lpstr>Calibri</vt:lpstr>
      <vt:lpstr>Verdana</vt:lpstr>
      <vt:lpstr>Wingdings</vt:lpstr>
      <vt:lpstr>Kontortema</vt:lpstr>
      <vt:lpstr>Vækst for dansk erhvervsliv</vt:lpstr>
      <vt:lpstr>Introduktion til standardiseringsprocessen</vt:lpstr>
      <vt:lpstr>Læringsmål</vt:lpstr>
      <vt:lpstr>Hvem laver standarderne?</vt:lpstr>
      <vt:lpstr>Det er i udvalget at standarder udvikles</vt:lpstr>
      <vt:lpstr>Formelle standardiseringsniveauer – her udvikles standarderne</vt:lpstr>
      <vt:lpstr>Standarder er et vigtigt redskab  i globaliseringen</vt:lpstr>
      <vt:lpstr>Der er stadig nogle standarder der er rent danske</vt:lpstr>
      <vt:lpstr>PowerPoint-præsentation</vt:lpstr>
      <vt:lpstr>Hvem opfordrer til igangsættelse af standardiseringsarbejde?</vt:lpstr>
      <vt:lpstr>PowerPoint-præsentation</vt:lpstr>
      <vt:lpstr>Virksomheder: Udvalgsarbejdet giver  konkurrencefordele </vt:lpstr>
      <vt:lpstr>PowerPoint-præsentation</vt:lpstr>
      <vt:lpstr>Standardiseringsprocessen kort skitseret</vt:lpstr>
      <vt:lpstr>Dansk Standard arbejder med forskellige standardiseringsområder</vt:lpstr>
      <vt:lpstr>Dansk Standard driver internationale komitéer (sekretariater), hvor der er danske styrkepositioner</vt:lpstr>
      <vt:lpstr>PowerPoint-præsentation</vt:lpstr>
    </vt:vector>
  </TitlesOfParts>
  <Company>Advice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Vækst for dansk erhvervsliv</dc:title>
  <dc:creator>Pernille Arendsdorf Bengtsen</dc:creator>
  <cp:lastModifiedBy>Pernille Arendsdorf Bengtsen</cp:lastModifiedBy>
  <cp:revision>64</cp:revision>
  <dcterms:created xsi:type="dcterms:W3CDTF">2019-03-26T13:51:05Z</dcterms:created>
  <dcterms:modified xsi:type="dcterms:W3CDTF">2019-05-06T11:02:39Z</dcterms:modified>
</cp:coreProperties>
</file>